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9"/>
  </p:notesMasterIdLst>
  <p:sldIdLst>
    <p:sldId id="256" r:id="rId2"/>
    <p:sldId id="281" r:id="rId3"/>
    <p:sldId id="258" r:id="rId4"/>
    <p:sldId id="260" r:id="rId5"/>
    <p:sldId id="261" r:id="rId6"/>
    <p:sldId id="304" r:id="rId7"/>
    <p:sldId id="305" r:id="rId8"/>
    <p:sldId id="306" r:id="rId9"/>
    <p:sldId id="307" r:id="rId10"/>
    <p:sldId id="308" r:id="rId11"/>
    <p:sldId id="309" r:id="rId12"/>
    <p:sldId id="310" r:id="rId13"/>
    <p:sldId id="312" r:id="rId14"/>
    <p:sldId id="320" r:id="rId15"/>
    <p:sldId id="319" r:id="rId16"/>
    <p:sldId id="321" r:id="rId17"/>
    <p:sldId id="322" r:id="rId18"/>
    <p:sldId id="323" r:id="rId19"/>
    <p:sldId id="324" r:id="rId20"/>
    <p:sldId id="318" r:id="rId21"/>
    <p:sldId id="311" r:id="rId22"/>
    <p:sldId id="313" r:id="rId23"/>
    <p:sldId id="314" r:id="rId24"/>
    <p:sldId id="316" r:id="rId25"/>
    <p:sldId id="315" r:id="rId26"/>
    <p:sldId id="317" r:id="rId27"/>
    <p:sldId id="283" r:id="rId28"/>
  </p:sldIdLst>
  <p:sldSz cx="9144000" cy="5143500" type="screen16x9"/>
  <p:notesSz cx="6858000" cy="9144000"/>
  <p:embeddedFontLst>
    <p:embeddedFont>
      <p:font typeface="Roboto" panose="020B0604020202020204" charset="0"/>
      <p:regular r:id="rId30"/>
      <p:bold r:id="rId31"/>
      <p:italic r:id="rId32"/>
      <p:boldItalic r:id="rId33"/>
    </p:embeddedFont>
    <p:embeddedFont>
      <p:font typeface="Anek Telugu" panose="020B0604020202020204" charset="0"/>
      <p:regular r:id="rId34"/>
      <p:bold r:id="rId35"/>
    </p:embeddedFont>
    <p:embeddedFont>
      <p:font typeface="Bebas Neue" panose="020B0604020202020204" charset="0"/>
      <p:regular r:id="rId36"/>
    </p:embeddedFont>
    <p:embeddedFont>
      <p:font typeface="Anek Telugu ExtraBold" panose="020B0604020202020204" charset="0"/>
      <p:bold r:id="rId37"/>
    </p:embeddedFont>
    <p:embeddedFont>
      <p:font typeface="Bahnschrift SemiCondensed" panose="020B0502040204020203" pitchFamily="34" charset="0"/>
      <p:regular r:id="rId38"/>
      <p:bold r:id="rId39"/>
    </p:embeddedFont>
    <p:embeddedFont>
      <p:font typeface="Bahnschrift" panose="020B0502040204020203" pitchFamily="34" charset="0"/>
      <p:regular r:id="rId40"/>
      <p:bold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F9490E-EBAF-4A77-B443-B476D48C00F7}" v="4" dt="2022-09-19T05:28:10.549"/>
  </p1510:revLst>
</p1510:revInfo>
</file>

<file path=ppt/tableStyles.xml><?xml version="1.0" encoding="utf-8"?>
<a:tblStyleLst xmlns:a="http://schemas.openxmlformats.org/drawingml/2006/main" def="{1D51B59C-F0BA-457D-BF7C-6E8E1E12A1C2}">
  <a:tblStyle styleId="{1D51B59C-F0BA-457D-BF7C-6E8E1E12A1C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034" autoAdjust="0"/>
  </p:normalViewPr>
  <p:slideViewPr>
    <p:cSldViewPr snapToGrid="0">
      <p:cViewPr varScale="1">
        <p:scale>
          <a:sx n="73" d="100"/>
          <a:sy n="73" d="100"/>
        </p:scale>
        <p:origin x="699"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font" Target="fonts/font1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ạm Đăng Chính" userId="678b32e2-9664-49c2-9246-529970c4f493" providerId="ADAL" clId="{2EF9490E-EBAF-4A77-B443-B476D48C00F7}"/>
    <pc:docChg chg="undo custSel addSld delSld modSld sldOrd delMainMaster">
      <pc:chgData name="Phạm Đăng Chính" userId="678b32e2-9664-49c2-9246-529970c4f493" providerId="ADAL" clId="{2EF9490E-EBAF-4A77-B443-B476D48C00F7}" dt="2022-09-19T05:37:28.038" v="3432" actId="1076"/>
      <pc:docMkLst>
        <pc:docMk/>
      </pc:docMkLst>
      <pc:sldChg chg="addSp modSp mod">
        <pc:chgData name="Phạm Đăng Chính" userId="678b32e2-9664-49c2-9246-529970c4f493" providerId="ADAL" clId="{2EF9490E-EBAF-4A77-B443-B476D48C00F7}" dt="2022-09-19T05:37:28.038" v="3432" actId="1076"/>
        <pc:sldMkLst>
          <pc:docMk/>
          <pc:sldMk cId="0" sldId="256"/>
        </pc:sldMkLst>
        <pc:spChg chg="add mod">
          <ac:chgData name="Phạm Đăng Chính" userId="678b32e2-9664-49c2-9246-529970c4f493" providerId="ADAL" clId="{2EF9490E-EBAF-4A77-B443-B476D48C00F7}" dt="2022-09-18T14:48:59.061" v="343" actId="1076"/>
          <ac:spMkLst>
            <pc:docMk/>
            <pc:sldMk cId="0" sldId="256"/>
            <ac:spMk id="2" creationId="{32456F6A-912E-8C70-69FF-A03C05CF92F5}"/>
          </ac:spMkLst>
        </pc:spChg>
        <pc:spChg chg="mod">
          <ac:chgData name="Phạm Đăng Chính" userId="678b32e2-9664-49c2-9246-529970c4f493" providerId="ADAL" clId="{2EF9490E-EBAF-4A77-B443-B476D48C00F7}" dt="2022-09-19T05:37:28.038" v="3432" actId="1076"/>
          <ac:spMkLst>
            <pc:docMk/>
            <pc:sldMk cId="0" sldId="256"/>
            <ac:spMk id="531" creationId="{00000000-0000-0000-0000-000000000000}"/>
          </ac:spMkLst>
        </pc:spChg>
        <pc:spChg chg="mod">
          <ac:chgData name="Phạm Đăng Chính" userId="678b32e2-9664-49c2-9246-529970c4f493" providerId="ADAL" clId="{2EF9490E-EBAF-4A77-B443-B476D48C00F7}" dt="2022-09-18T14:49:15.225" v="346" actId="403"/>
          <ac:spMkLst>
            <pc:docMk/>
            <pc:sldMk cId="0" sldId="256"/>
            <ac:spMk id="532" creationId="{00000000-0000-0000-0000-000000000000}"/>
          </ac:spMkLst>
        </pc:spChg>
        <pc:spChg chg="mod">
          <ac:chgData name="Phạm Đăng Chính" userId="678b32e2-9664-49c2-9246-529970c4f493" providerId="ADAL" clId="{2EF9490E-EBAF-4A77-B443-B476D48C00F7}" dt="2022-09-18T14:45:33.062" v="231" actId="404"/>
          <ac:spMkLst>
            <pc:docMk/>
            <pc:sldMk cId="0" sldId="256"/>
            <ac:spMk id="533" creationId="{00000000-0000-0000-0000-000000000000}"/>
          </ac:spMkLst>
        </pc:spChg>
      </pc:sldChg>
      <pc:sldChg chg="add del">
        <pc:chgData name="Phạm Đăng Chính" userId="678b32e2-9664-49c2-9246-529970c4f493" providerId="ADAL" clId="{2EF9490E-EBAF-4A77-B443-B476D48C00F7}" dt="2022-09-18T17:18:31.286" v="2206" actId="47"/>
        <pc:sldMkLst>
          <pc:docMk/>
          <pc:sldMk cId="0" sldId="257"/>
        </pc:sldMkLst>
      </pc:sldChg>
      <pc:sldChg chg="addSp delSp modSp mod modTransition">
        <pc:chgData name="Phạm Đăng Chính" userId="678b32e2-9664-49c2-9246-529970c4f493" providerId="ADAL" clId="{2EF9490E-EBAF-4A77-B443-B476D48C00F7}" dt="2022-09-18T18:41:57.552" v="3308"/>
        <pc:sldMkLst>
          <pc:docMk/>
          <pc:sldMk cId="0" sldId="258"/>
        </pc:sldMkLst>
        <pc:spChg chg="add mod">
          <ac:chgData name="Phạm Đăng Chính" userId="678b32e2-9664-49c2-9246-529970c4f493" providerId="ADAL" clId="{2EF9490E-EBAF-4A77-B443-B476D48C00F7}" dt="2022-09-18T14:53:40.873" v="512" actId="478"/>
          <ac:spMkLst>
            <pc:docMk/>
            <pc:sldMk cId="0" sldId="258"/>
            <ac:spMk id="3" creationId="{4D6B413E-EB72-6CC6-3D53-C2D5A2A8142F}"/>
          </ac:spMkLst>
        </pc:spChg>
        <pc:spChg chg="add mod">
          <ac:chgData name="Phạm Đăng Chính" userId="678b32e2-9664-49c2-9246-529970c4f493" providerId="ADAL" clId="{2EF9490E-EBAF-4A77-B443-B476D48C00F7}" dt="2022-09-18T14:53:46.487" v="513" actId="478"/>
          <ac:spMkLst>
            <pc:docMk/>
            <pc:sldMk cId="0" sldId="258"/>
            <ac:spMk id="5" creationId="{19CBA3BC-5984-8818-DBEC-CDE1889EF84D}"/>
          </ac:spMkLst>
        </pc:spChg>
        <pc:spChg chg="add mod">
          <ac:chgData name="Phạm Đăng Chính" userId="678b32e2-9664-49c2-9246-529970c4f493" providerId="ADAL" clId="{2EF9490E-EBAF-4A77-B443-B476D48C00F7}" dt="2022-09-18T14:53:49.101" v="514" actId="478"/>
          <ac:spMkLst>
            <pc:docMk/>
            <pc:sldMk cId="0" sldId="258"/>
            <ac:spMk id="7" creationId="{339837ED-83E0-F00F-C663-B4BCD990CE6B}"/>
          </ac:spMkLst>
        </pc:spChg>
        <pc:spChg chg="add mod">
          <ac:chgData name="Phạm Đăng Chính" userId="678b32e2-9664-49c2-9246-529970c4f493" providerId="ADAL" clId="{2EF9490E-EBAF-4A77-B443-B476D48C00F7}" dt="2022-09-18T14:53:53.493" v="515" actId="478"/>
          <ac:spMkLst>
            <pc:docMk/>
            <pc:sldMk cId="0" sldId="258"/>
            <ac:spMk id="9" creationId="{CA1FC9E3-8C5A-0614-ED8E-E8D05E42D27D}"/>
          </ac:spMkLst>
        </pc:spChg>
        <pc:spChg chg="del">
          <ac:chgData name="Phạm Đăng Chính" userId="678b32e2-9664-49c2-9246-529970c4f493" providerId="ADAL" clId="{2EF9490E-EBAF-4A77-B443-B476D48C00F7}" dt="2022-09-18T14:53:40.873" v="512" actId="478"/>
          <ac:spMkLst>
            <pc:docMk/>
            <pc:sldMk cId="0" sldId="258"/>
            <ac:spMk id="548" creationId="{00000000-0000-0000-0000-000000000000}"/>
          </ac:spMkLst>
        </pc:spChg>
        <pc:spChg chg="mod">
          <ac:chgData name="Phạm Đăng Chính" userId="678b32e2-9664-49c2-9246-529970c4f493" providerId="ADAL" clId="{2EF9490E-EBAF-4A77-B443-B476D48C00F7}" dt="2022-09-18T14:54:24.004" v="517" actId="403"/>
          <ac:spMkLst>
            <pc:docMk/>
            <pc:sldMk cId="0" sldId="258"/>
            <ac:spMk id="549" creationId="{00000000-0000-0000-0000-000000000000}"/>
          </ac:spMkLst>
        </pc:spChg>
        <pc:spChg chg="mod">
          <ac:chgData name="Phạm Đăng Chính" userId="678b32e2-9664-49c2-9246-529970c4f493" providerId="ADAL" clId="{2EF9490E-EBAF-4A77-B443-B476D48C00F7}" dt="2022-09-18T14:54:33.347" v="535" actId="20577"/>
          <ac:spMkLst>
            <pc:docMk/>
            <pc:sldMk cId="0" sldId="258"/>
            <ac:spMk id="550" creationId="{00000000-0000-0000-0000-000000000000}"/>
          </ac:spMkLst>
        </pc:spChg>
        <pc:spChg chg="del">
          <ac:chgData name="Phạm Đăng Chính" userId="678b32e2-9664-49c2-9246-529970c4f493" providerId="ADAL" clId="{2EF9490E-EBAF-4A77-B443-B476D48C00F7}" dt="2022-09-18T14:53:49.101" v="514" actId="478"/>
          <ac:spMkLst>
            <pc:docMk/>
            <pc:sldMk cId="0" sldId="258"/>
            <ac:spMk id="552" creationId="{00000000-0000-0000-0000-000000000000}"/>
          </ac:spMkLst>
        </pc:spChg>
        <pc:spChg chg="mod">
          <ac:chgData name="Phạm Đăng Chính" userId="678b32e2-9664-49c2-9246-529970c4f493" providerId="ADAL" clId="{2EF9490E-EBAF-4A77-B443-B476D48C00F7}" dt="2022-09-18T14:54:24.004" v="517" actId="403"/>
          <ac:spMkLst>
            <pc:docMk/>
            <pc:sldMk cId="0" sldId="258"/>
            <ac:spMk id="553" creationId="{00000000-0000-0000-0000-000000000000}"/>
          </ac:spMkLst>
        </pc:spChg>
        <pc:spChg chg="del">
          <ac:chgData name="Phạm Đăng Chính" userId="678b32e2-9664-49c2-9246-529970c4f493" providerId="ADAL" clId="{2EF9490E-EBAF-4A77-B443-B476D48C00F7}" dt="2022-09-18T14:53:46.487" v="513" actId="478"/>
          <ac:spMkLst>
            <pc:docMk/>
            <pc:sldMk cId="0" sldId="258"/>
            <ac:spMk id="555" creationId="{00000000-0000-0000-0000-000000000000}"/>
          </ac:spMkLst>
        </pc:spChg>
        <pc:spChg chg="mod">
          <ac:chgData name="Phạm Đăng Chính" userId="678b32e2-9664-49c2-9246-529970c4f493" providerId="ADAL" clId="{2EF9490E-EBAF-4A77-B443-B476D48C00F7}" dt="2022-09-18T14:54:24.004" v="517" actId="403"/>
          <ac:spMkLst>
            <pc:docMk/>
            <pc:sldMk cId="0" sldId="258"/>
            <ac:spMk id="556" creationId="{00000000-0000-0000-0000-000000000000}"/>
          </ac:spMkLst>
        </pc:spChg>
        <pc:spChg chg="del">
          <ac:chgData name="Phạm Đăng Chính" userId="678b32e2-9664-49c2-9246-529970c4f493" providerId="ADAL" clId="{2EF9490E-EBAF-4A77-B443-B476D48C00F7}" dt="2022-09-18T14:53:53.493" v="515" actId="478"/>
          <ac:spMkLst>
            <pc:docMk/>
            <pc:sldMk cId="0" sldId="258"/>
            <ac:spMk id="558" creationId="{00000000-0000-0000-0000-000000000000}"/>
          </ac:spMkLst>
        </pc:spChg>
        <pc:spChg chg="mod">
          <ac:chgData name="Phạm Đăng Chính" userId="678b32e2-9664-49c2-9246-529970c4f493" providerId="ADAL" clId="{2EF9490E-EBAF-4A77-B443-B476D48C00F7}" dt="2022-09-18T18:02:20.400" v="2778" actId="20577"/>
          <ac:spMkLst>
            <pc:docMk/>
            <pc:sldMk cId="0" sldId="258"/>
            <ac:spMk id="559" creationId="{00000000-0000-0000-0000-000000000000}"/>
          </ac:spMkLst>
        </pc:spChg>
      </pc:sldChg>
      <pc:sldChg chg="del ord modNotes">
        <pc:chgData name="Phạm Đăng Chính" userId="678b32e2-9664-49c2-9246-529970c4f493" providerId="ADAL" clId="{2EF9490E-EBAF-4A77-B443-B476D48C00F7}" dt="2022-09-18T17:18:36.213" v="2207" actId="47"/>
        <pc:sldMkLst>
          <pc:docMk/>
          <pc:sldMk cId="0" sldId="259"/>
        </pc:sldMkLst>
      </pc:sldChg>
      <pc:sldChg chg="addSp delSp modSp mod modTransition">
        <pc:chgData name="Phạm Đăng Chính" userId="678b32e2-9664-49c2-9246-529970c4f493" providerId="ADAL" clId="{2EF9490E-EBAF-4A77-B443-B476D48C00F7}" dt="2022-09-19T05:27:40.332" v="3376" actId="21"/>
        <pc:sldMkLst>
          <pc:docMk/>
          <pc:sldMk cId="0" sldId="260"/>
        </pc:sldMkLst>
        <pc:spChg chg="add mod">
          <ac:chgData name="Phạm Đăng Chính" userId="678b32e2-9664-49c2-9246-529970c4f493" providerId="ADAL" clId="{2EF9490E-EBAF-4A77-B443-B476D48C00F7}" dt="2022-09-18T14:55:44.658" v="581" actId="478"/>
          <ac:spMkLst>
            <pc:docMk/>
            <pc:sldMk cId="0" sldId="260"/>
            <ac:spMk id="3" creationId="{9AB36465-1BF3-6E80-6F90-AD409F33B28D}"/>
          </ac:spMkLst>
        </pc:spChg>
        <pc:spChg chg="mod">
          <ac:chgData name="Phạm Đăng Chính" userId="678b32e2-9664-49c2-9246-529970c4f493" providerId="ADAL" clId="{2EF9490E-EBAF-4A77-B443-B476D48C00F7}" dt="2022-09-18T14:55:41.126" v="580" actId="1076"/>
          <ac:spMkLst>
            <pc:docMk/>
            <pc:sldMk cId="0" sldId="260"/>
            <ac:spMk id="594" creationId="{00000000-0000-0000-0000-000000000000}"/>
          </ac:spMkLst>
        </pc:spChg>
        <pc:spChg chg="del">
          <ac:chgData name="Phạm Đăng Chính" userId="678b32e2-9664-49c2-9246-529970c4f493" providerId="ADAL" clId="{2EF9490E-EBAF-4A77-B443-B476D48C00F7}" dt="2022-09-18T14:55:44.658" v="581" actId="478"/>
          <ac:spMkLst>
            <pc:docMk/>
            <pc:sldMk cId="0" sldId="260"/>
            <ac:spMk id="596" creationId="{00000000-0000-0000-0000-000000000000}"/>
          </ac:spMkLst>
        </pc:spChg>
        <pc:spChg chg="add del mod">
          <ac:chgData name="Phạm Đăng Chính" userId="678b32e2-9664-49c2-9246-529970c4f493" providerId="ADAL" clId="{2EF9490E-EBAF-4A77-B443-B476D48C00F7}" dt="2022-09-18T15:17:18.142" v="618" actId="20577"/>
          <ac:spMkLst>
            <pc:docMk/>
            <pc:sldMk cId="0" sldId="260"/>
            <ac:spMk id="617" creationId="{00000000-0000-0000-0000-000000000000}"/>
          </ac:spMkLst>
        </pc:spChg>
        <pc:grpChg chg="add del">
          <ac:chgData name="Phạm Đăng Chính" userId="678b32e2-9664-49c2-9246-529970c4f493" providerId="ADAL" clId="{2EF9490E-EBAF-4A77-B443-B476D48C00F7}" dt="2022-09-19T05:27:40.332" v="3376" actId="21"/>
          <ac:grpSpMkLst>
            <pc:docMk/>
            <pc:sldMk cId="0" sldId="260"/>
            <ac:grpSpMk id="597" creationId="{00000000-0000-0000-0000-000000000000}"/>
          </ac:grpSpMkLst>
        </pc:grpChg>
        <pc:picChg chg="add del mod">
          <ac:chgData name="Phạm Đăng Chính" userId="678b32e2-9664-49c2-9246-529970c4f493" providerId="ADAL" clId="{2EF9490E-EBAF-4A77-B443-B476D48C00F7}" dt="2022-09-18T15:04:15.182" v="591" actId="478"/>
          <ac:picMkLst>
            <pc:docMk/>
            <pc:sldMk cId="0" sldId="260"/>
            <ac:picMk id="5" creationId="{293154EB-7F6F-0D76-27A6-0742200EDD63}"/>
          </ac:picMkLst>
        </pc:picChg>
        <pc:picChg chg="add mod ord">
          <ac:chgData name="Phạm Đăng Chính" userId="678b32e2-9664-49c2-9246-529970c4f493" providerId="ADAL" clId="{2EF9490E-EBAF-4A77-B443-B476D48C00F7}" dt="2022-09-18T15:16:47.671" v="604" actId="1076"/>
          <ac:picMkLst>
            <pc:docMk/>
            <pc:sldMk cId="0" sldId="260"/>
            <ac:picMk id="7" creationId="{1012F099-21FB-7673-815C-06752C33CF7D}"/>
          </ac:picMkLst>
        </pc:picChg>
      </pc:sldChg>
      <pc:sldChg chg="delSp modSp mod modTransition">
        <pc:chgData name="Phạm Đăng Chính" userId="678b32e2-9664-49c2-9246-529970c4f493" providerId="ADAL" clId="{2EF9490E-EBAF-4A77-B443-B476D48C00F7}" dt="2022-09-19T05:24:03.486" v="3363" actId="478"/>
        <pc:sldMkLst>
          <pc:docMk/>
          <pc:sldMk cId="0" sldId="261"/>
        </pc:sldMkLst>
        <pc:spChg chg="mod">
          <ac:chgData name="Phạm Đăng Chính" userId="678b32e2-9664-49c2-9246-529970c4f493" providerId="ADAL" clId="{2EF9490E-EBAF-4A77-B443-B476D48C00F7}" dt="2022-09-18T18:06:43.902" v="2806" actId="1076"/>
          <ac:spMkLst>
            <pc:docMk/>
            <pc:sldMk cId="0" sldId="261"/>
            <ac:spMk id="622" creationId="{00000000-0000-0000-0000-000000000000}"/>
          </ac:spMkLst>
        </pc:spChg>
        <pc:spChg chg="mod">
          <ac:chgData name="Phạm Đăng Chính" userId="678b32e2-9664-49c2-9246-529970c4f493" providerId="ADAL" clId="{2EF9490E-EBAF-4A77-B443-B476D48C00F7}" dt="2022-09-18T15:50:46.205" v="894" actId="403"/>
          <ac:spMkLst>
            <pc:docMk/>
            <pc:sldMk cId="0" sldId="261"/>
            <ac:spMk id="623" creationId="{00000000-0000-0000-0000-000000000000}"/>
          </ac:spMkLst>
        </pc:spChg>
        <pc:spChg chg="del">
          <ac:chgData name="Phạm Đăng Chính" userId="678b32e2-9664-49c2-9246-529970c4f493" providerId="ADAL" clId="{2EF9490E-EBAF-4A77-B443-B476D48C00F7}" dt="2022-09-19T05:24:03.486" v="3363" actId="478"/>
          <ac:spMkLst>
            <pc:docMk/>
            <pc:sldMk cId="0" sldId="261"/>
            <ac:spMk id="624" creationId="{00000000-0000-0000-0000-000000000000}"/>
          </ac:spMkLst>
        </pc:spChg>
      </pc:sldChg>
      <pc:sldChg chg="del">
        <pc:chgData name="Phạm Đăng Chính" userId="678b32e2-9664-49c2-9246-529970c4f493" providerId="ADAL" clId="{2EF9490E-EBAF-4A77-B443-B476D48C00F7}" dt="2022-09-18T18:05:23.105" v="2790" actId="47"/>
        <pc:sldMkLst>
          <pc:docMk/>
          <pc:sldMk cId="0" sldId="262"/>
        </pc:sldMkLst>
      </pc:sldChg>
      <pc:sldChg chg="del">
        <pc:chgData name="Phạm Đăng Chính" userId="678b32e2-9664-49c2-9246-529970c4f493" providerId="ADAL" clId="{2EF9490E-EBAF-4A77-B443-B476D48C00F7}" dt="2022-09-18T16:21:50.807" v="1439" actId="47"/>
        <pc:sldMkLst>
          <pc:docMk/>
          <pc:sldMk cId="0" sldId="263"/>
        </pc:sldMkLst>
      </pc:sldChg>
      <pc:sldChg chg="del">
        <pc:chgData name="Phạm Đăng Chính" userId="678b32e2-9664-49c2-9246-529970c4f493" providerId="ADAL" clId="{2EF9490E-EBAF-4A77-B443-B476D48C00F7}" dt="2022-09-18T16:21:53.472" v="1440" actId="47"/>
        <pc:sldMkLst>
          <pc:docMk/>
          <pc:sldMk cId="0" sldId="264"/>
        </pc:sldMkLst>
      </pc:sldChg>
      <pc:sldChg chg="del">
        <pc:chgData name="Phạm Đăng Chính" userId="678b32e2-9664-49c2-9246-529970c4f493" providerId="ADAL" clId="{2EF9490E-EBAF-4A77-B443-B476D48C00F7}" dt="2022-09-18T18:05:26.094" v="2791" actId="47"/>
        <pc:sldMkLst>
          <pc:docMk/>
          <pc:sldMk cId="0" sldId="265"/>
        </pc:sldMkLst>
      </pc:sldChg>
      <pc:sldChg chg="del">
        <pc:chgData name="Phạm Đăng Chính" userId="678b32e2-9664-49c2-9246-529970c4f493" providerId="ADAL" clId="{2EF9490E-EBAF-4A77-B443-B476D48C00F7}" dt="2022-09-18T18:05:27.805" v="2792" actId="47"/>
        <pc:sldMkLst>
          <pc:docMk/>
          <pc:sldMk cId="0" sldId="266"/>
        </pc:sldMkLst>
      </pc:sldChg>
      <pc:sldChg chg="del">
        <pc:chgData name="Phạm Đăng Chính" userId="678b32e2-9664-49c2-9246-529970c4f493" providerId="ADAL" clId="{2EF9490E-EBAF-4A77-B443-B476D48C00F7}" dt="2022-09-18T18:05:31.357" v="2793" actId="47"/>
        <pc:sldMkLst>
          <pc:docMk/>
          <pc:sldMk cId="0" sldId="267"/>
        </pc:sldMkLst>
      </pc:sldChg>
      <pc:sldChg chg="del">
        <pc:chgData name="Phạm Đăng Chính" userId="678b32e2-9664-49c2-9246-529970c4f493" providerId="ADAL" clId="{2EF9490E-EBAF-4A77-B443-B476D48C00F7}" dt="2022-09-18T18:05:34.147" v="2794" actId="47"/>
        <pc:sldMkLst>
          <pc:docMk/>
          <pc:sldMk cId="0" sldId="268"/>
        </pc:sldMkLst>
      </pc:sldChg>
      <pc:sldChg chg="del">
        <pc:chgData name="Phạm Đăng Chính" userId="678b32e2-9664-49c2-9246-529970c4f493" providerId="ADAL" clId="{2EF9490E-EBAF-4A77-B443-B476D48C00F7}" dt="2022-09-18T18:05:35.048" v="2795" actId="47"/>
        <pc:sldMkLst>
          <pc:docMk/>
          <pc:sldMk cId="0" sldId="269"/>
        </pc:sldMkLst>
      </pc:sldChg>
      <pc:sldChg chg="del">
        <pc:chgData name="Phạm Đăng Chính" userId="678b32e2-9664-49c2-9246-529970c4f493" providerId="ADAL" clId="{2EF9490E-EBAF-4A77-B443-B476D48C00F7}" dt="2022-09-18T18:05:35.817" v="2796" actId="47"/>
        <pc:sldMkLst>
          <pc:docMk/>
          <pc:sldMk cId="0" sldId="270"/>
        </pc:sldMkLst>
      </pc:sldChg>
      <pc:sldChg chg="del">
        <pc:chgData name="Phạm Đăng Chính" userId="678b32e2-9664-49c2-9246-529970c4f493" providerId="ADAL" clId="{2EF9490E-EBAF-4A77-B443-B476D48C00F7}" dt="2022-09-18T18:05:38.656" v="2797" actId="47"/>
        <pc:sldMkLst>
          <pc:docMk/>
          <pc:sldMk cId="0" sldId="271"/>
        </pc:sldMkLst>
      </pc:sldChg>
      <pc:sldChg chg="del">
        <pc:chgData name="Phạm Đăng Chính" userId="678b32e2-9664-49c2-9246-529970c4f493" providerId="ADAL" clId="{2EF9490E-EBAF-4A77-B443-B476D48C00F7}" dt="2022-09-18T18:05:41.168" v="2798" actId="47"/>
        <pc:sldMkLst>
          <pc:docMk/>
          <pc:sldMk cId="0" sldId="272"/>
        </pc:sldMkLst>
      </pc:sldChg>
      <pc:sldChg chg="del">
        <pc:chgData name="Phạm Đăng Chính" userId="678b32e2-9664-49c2-9246-529970c4f493" providerId="ADAL" clId="{2EF9490E-EBAF-4A77-B443-B476D48C00F7}" dt="2022-09-18T18:05:43.224" v="2799" actId="47"/>
        <pc:sldMkLst>
          <pc:docMk/>
          <pc:sldMk cId="0" sldId="273"/>
        </pc:sldMkLst>
      </pc:sldChg>
      <pc:sldChg chg="del">
        <pc:chgData name="Phạm Đăng Chính" userId="678b32e2-9664-49c2-9246-529970c4f493" providerId="ADAL" clId="{2EF9490E-EBAF-4A77-B443-B476D48C00F7}" dt="2022-09-18T18:05:44.682" v="2800" actId="47"/>
        <pc:sldMkLst>
          <pc:docMk/>
          <pc:sldMk cId="0" sldId="274"/>
        </pc:sldMkLst>
      </pc:sldChg>
      <pc:sldChg chg="del">
        <pc:chgData name="Phạm Đăng Chính" userId="678b32e2-9664-49c2-9246-529970c4f493" providerId="ADAL" clId="{2EF9490E-EBAF-4A77-B443-B476D48C00F7}" dt="2022-09-18T18:13:03.989" v="2888" actId="47"/>
        <pc:sldMkLst>
          <pc:docMk/>
          <pc:sldMk cId="0" sldId="275"/>
        </pc:sldMkLst>
      </pc:sldChg>
      <pc:sldChg chg="del">
        <pc:chgData name="Phạm Đăng Chính" userId="678b32e2-9664-49c2-9246-529970c4f493" providerId="ADAL" clId="{2EF9490E-EBAF-4A77-B443-B476D48C00F7}" dt="2022-09-18T18:13:00.013" v="2887" actId="47"/>
        <pc:sldMkLst>
          <pc:docMk/>
          <pc:sldMk cId="0" sldId="276"/>
        </pc:sldMkLst>
      </pc:sldChg>
      <pc:sldChg chg="del">
        <pc:chgData name="Phạm Đăng Chính" userId="678b32e2-9664-49c2-9246-529970c4f493" providerId="ADAL" clId="{2EF9490E-EBAF-4A77-B443-B476D48C00F7}" dt="2022-09-18T18:12:56.944" v="2886" actId="47"/>
        <pc:sldMkLst>
          <pc:docMk/>
          <pc:sldMk cId="0" sldId="277"/>
        </pc:sldMkLst>
      </pc:sldChg>
      <pc:sldChg chg="del">
        <pc:chgData name="Phạm Đăng Chính" userId="678b32e2-9664-49c2-9246-529970c4f493" providerId="ADAL" clId="{2EF9490E-EBAF-4A77-B443-B476D48C00F7}" dt="2022-09-18T18:05:50.621" v="2801" actId="47"/>
        <pc:sldMkLst>
          <pc:docMk/>
          <pc:sldMk cId="0" sldId="278"/>
        </pc:sldMkLst>
      </pc:sldChg>
      <pc:sldChg chg="del">
        <pc:chgData name="Phạm Đăng Chính" userId="678b32e2-9664-49c2-9246-529970c4f493" providerId="ADAL" clId="{2EF9490E-EBAF-4A77-B443-B476D48C00F7}" dt="2022-09-18T18:05:53.118" v="2802" actId="47"/>
        <pc:sldMkLst>
          <pc:docMk/>
          <pc:sldMk cId="0" sldId="279"/>
        </pc:sldMkLst>
      </pc:sldChg>
      <pc:sldChg chg="del">
        <pc:chgData name="Phạm Đăng Chính" userId="678b32e2-9664-49c2-9246-529970c4f493" providerId="ADAL" clId="{2EF9490E-EBAF-4A77-B443-B476D48C00F7}" dt="2022-09-18T18:05:58.420" v="2803" actId="47"/>
        <pc:sldMkLst>
          <pc:docMk/>
          <pc:sldMk cId="0" sldId="280"/>
        </pc:sldMkLst>
      </pc:sldChg>
      <pc:sldChg chg="addSp delSp modSp mod ord modTransition">
        <pc:chgData name="Phạm Đăng Chính" userId="678b32e2-9664-49c2-9246-529970c4f493" providerId="ADAL" clId="{2EF9490E-EBAF-4A77-B443-B476D48C00F7}" dt="2022-09-19T05:31:39.966" v="3431" actId="1076"/>
        <pc:sldMkLst>
          <pc:docMk/>
          <pc:sldMk cId="0" sldId="281"/>
        </pc:sldMkLst>
        <pc:spChg chg="add del mod">
          <ac:chgData name="Phạm Đăng Chính" userId="678b32e2-9664-49c2-9246-529970c4f493" providerId="ADAL" clId="{2EF9490E-EBAF-4A77-B443-B476D48C00F7}" dt="2022-09-18T18:13:48.343" v="2892" actId="478"/>
          <ac:spMkLst>
            <pc:docMk/>
            <pc:sldMk cId="0" sldId="281"/>
            <ac:spMk id="3" creationId="{CC38B5BE-1227-0CB3-AECB-10723255C221}"/>
          </ac:spMkLst>
        </pc:spChg>
        <pc:spChg chg="add del mod">
          <ac:chgData name="Phạm Đăng Chính" userId="678b32e2-9664-49c2-9246-529970c4f493" providerId="ADAL" clId="{2EF9490E-EBAF-4A77-B443-B476D48C00F7}" dt="2022-09-18T18:13:49.323" v="2893" actId="478"/>
          <ac:spMkLst>
            <pc:docMk/>
            <pc:sldMk cId="0" sldId="281"/>
            <ac:spMk id="5" creationId="{93A0CB46-C4E6-239B-447D-C50F09FB411E}"/>
          </ac:spMkLst>
        </pc:spChg>
        <pc:spChg chg="add del mod">
          <ac:chgData name="Phạm Đăng Chính" userId="678b32e2-9664-49c2-9246-529970c4f493" providerId="ADAL" clId="{2EF9490E-EBAF-4A77-B443-B476D48C00F7}" dt="2022-09-18T18:14:21.847" v="2916" actId="478"/>
          <ac:spMkLst>
            <pc:docMk/>
            <pc:sldMk cId="0" sldId="281"/>
            <ac:spMk id="7" creationId="{4669F104-FA3F-6456-957D-C0196A3F807E}"/>
          </ac:spMkLst>
        </pc:spChg>
        <pc:spChg chg="add del mod">
          <ac:chgData name="Phạm Đăng Chính" userId="678b32e2-9664-49c2-9246-529970c4f493" providerId="ADAL" clId="{2EF9490E-EBAF-4A77-B443-B476D48C00F7}" dt="2022-09-18T18:14:28.711" v="2918" actId="478"/>
          <ac:spMkLst>
            <pc:docMk/>
            <pc:sldMk cId="0" sldId="281"/>
            <ac:spMk id="9" creationId="{37F07EFD-DC6C-7871-BE26-CA372B3C0042}"/>
          </ac:spMkLst>
        </pc:spChg>
        <pc:spChg chg="add del mod">
          <ac:chgData name="Phạm Đăng Chính" userId="678b32e2-9664-49c2-9246-529970c4f493" providerId="ADAL" clId="{2EF9490E-EBAF-4A77-B443-B476D48C00F7}" dt="2022-09-18T18:14:32.611" v="2920" actId="478"/>
          <ac:spMkLst>
            <pc:docMk/>
            <pc:sldMk cId="0" sldId="281"/>
            <ac:spMk id="11" creationId="{E3257326-B5D0-A579-CDE1-7D7CF4D4D6EF}"/>
          </ac:spMkLst>
        </pc:spChg>
        <pc:spChg chg="add mod">
          <ac:chgData name="Phạm Đăng Chính" userId="678b32e2-9664-49c2-9246-529970c4f493" providerId="ADAL" clId="{2EF9490E-EBAF-4A77-B443-B476D48C00F7}" dt="2022-09-19T05:31:13.485" v="3427" actId="1076"/>
          <ac:spMkLst>
            <pc:docMk/>
            <pc:sldMk cId="0" sldId="281"/>
            <ac:spMk id="12" creationId="{3BD8538F-B495-608D-750E-D9773CA22D0D}"/>
          </ac:spMkLst>
        </pc:spChg>
        <pc:spChg chg="add mod">
          <ac:chgData name="Phạm Đăng Chính" userId="678b32e2-9664-49c2-9246-529970c4f493" providerId="ADAL" clId="{2EF9490E-EBAF-4A77-B443-B476D48C00F7}" dt="2022-09-19T05:31:31.078" v="3430" actId="1076"/>
          <ac:spMkLst>
            <pc:docMk/>
            <pc:sldMk cId="0" sldId="281"/>
            <ac:spMk id="13" creationId="{8AAAE4C3-AB4C-B013-62B4-CF6F26448C74}"/>
          </ac:spMkLst>
        </pc:spChg>
        <pc:spChg chg="add mod">
          <ac:chgData name="Phạm Đăng Chính" userId="678b32e2-9664-49c2-9246-529970c4f493" providerId="ADAL" clId="{2EF9490E-EBAF-4A77-B443-B476D48C00F7}" dt="2022-09-19T05:31:39.966" v="3431" actId="1076"/>
          <ac:spMkLst>
            <pc:docMk/>
            <pc:sldMk cId="0" sldId="281"/>
            <ac:spMk id="14" creationId="{ABA1E9F7-8BFB-A76E-5C92-F4DAFF951DFC}"/>
          </ac:spMkLst>
        </pc:spChg>
        <pc:spChg chg="mod">
          <ac:chgData name="Phạm Đăng Chính" userId="678b32e2-9664-49c2-9246-529970c4f493" providerId="ADAL" clId="{2EF9490E-EBAF-4A77-B443-B476D48C00F7}" dt="2022-09-18T18:15:41.750" v="2971"/>
          <ac:spMkLst>
            <pc:docMk/>
            <pc:sldMk cId="0" sldId="281"/>
            <ac:spMk id="16" creationId="{6BCEF6C2-A2EB-D42E-86F8-D856DA9FE4DC}"/>
          </ac:spMkLst>
        </pc:spChg>
        <pc:spChg chg="mod">
          <ac:chgData name="Phạm Đăng Chính" userId="678b32e2-9664-49c2-9246-529970c4f493" providerId="ADAL" clId="{2EF9490E-EBAF-4A77-B443-B476D48C00F7}" dt="2022-09-18T18:15:41.750" v="2971"/>
          <ac:spMkLst>
            <pc:docMk/>
            <pc:sldMk cId="0" sldId="281"/>
            <ac:spMk id="17" creationId="{141E6E9F-B044-58CA-E278-DBAF0E17B855}"/>
          </ac:spMkLst>
        </pc:spChg>
        <pc:spChg chg="mod">
          <ac:chgData name="Phạm Đăng Chính" userId="678b32e2-9664-49c2-9246-529970c4f493" providerId="ADAL" clId="{2EF9490E-EBAF-4A77-B443-B476D48C00F7}" dt="2022-09-18T18:15:41.750" v="2971"/>
          <ac:spMkLst>
            <pc:docMk/>
            <pc:sldMk cId="0" sldId="281"/>
            <ac:spMk id="18" creationId="{F0C8951A-E88E-F5B0-0A8D-D38010F9C136}"/>
          </ac:spMkLst>
        </pc:spChg>
        <pc:spChg chg="mod">
          <ac:chgData name="Phạm Đăng Chính" userId="678b32e2-9664-49c2-9246-529970c4f493" providerId="ADAL" clId="{2EF9490E-EBAF-4A77-B443-B476D48C00F7}" dt="2022-09-18T18:15:41.750" v="2971"/>
          <ac:spMkLst>
            <pc:docMk/>
            <pc:sldMk cId="0" sldId="281"/>
            <ac:spMk id="19" creationId="{9F37B43D-E09D-41AE-FC39-ABF920B77AC8}"/>
          </ac:spMkLst>
        </pc:spChg>
        <pc:spChg chg="mod">
          <ac:chgData name="Phạm Đăng Chính" userId="678b32e2-9664-49c2-9246-529970c4f493" providerId="ADAL" clId="{2EF9490E-EBAF-4A77-B443-B476D48C00F7}" dt="2022-09-18T18:15:41.750" v="2971"/>
          <ac:spMkLst>
            <pc:docMk/>
            <pc:sldMk cId="0" sldId="281"/>
            <ac:spMk id="20" creationId="{C5C5EA66-91D9-EBD0-CB0E-41B369A3C2F2}"/>
          </ac:spMkLst>
        </pc:spChg>
        <pc:spChg chg="mod">
          <ac:chgData name="Phạm Đăng Chính" userId="678b32e2-9664-49c2-9246-529970c4f493" providerId="ADAL" clId="{2EF9490E-EBAF-4A77-B443-B476D48C00F7}" dt="2022-09-18T18:15:41.750" v="2971"/>
          <ac:spMkLst>
            <pc:docMk/>
            <pc:sldMk cId="0" sldId="281"/>
            <ac:spMk id="21" creationId="{041CF731-4BC0-62D9-4740-6EBF5597D369}"/>
          </ac:spMkLst>
        </pc:spChg>
        <pc:spChg chg="mod">
          <ac:chgData name="Phạm Đăng Chính" userId="678b32e2-9664-49c2-9246-529970c4f493" providerId="ADAL" clId="{2EF9490E-EBAF-4A77-B443-B476D48C00F7}" dt="2022-09-18T18:16:41.645" v="3042"/>
          <ac:spMkLst>
            <pc:docMk/>
            <pc:sldMk cId="0" sldId="281"/>
            <ac:spMk id="23" creationId="{505BE4DD-69DF-D303-5A4C-224B8FAEB561}"/>
          </ac:spMkLst>
        </pc:spChg>
        <pc:spChg chg="mod">
          <ac:chgData name="Phạm Đăng Chính" userId="678b32e2-9664-49c2-9246-529970c4f493" providerId="ADAL" clId="{2EF9490E-EBAF-4A77-B443-B476D48C00F7}" dt="2022-09-18T18:16:41.645" v="3042"/>
          <ac:spMkLst>
            <pc:docMk/>
            <pc:sldMk cId="0" sldId="281"/>
            <ac:spMk id="24" creationId="{46DAFF12-B1F2-917D-9CE3-06FAA3B10B1C}"/>
          </ac:spMkLst>
        </pc:spChg>
        <pc:spChg chg="mod">
          <ac:chgData name="Phạm Đăng Chính" userId="678b32e2-9664-49c2-9246-529970c4f493" providerId="ADAL" clId="{2EF9490E-EBAF-4A77-B443-B476D48C00F7}" dt="2022-09-18T18:16:41.645" v="3042"/>
          <ac:spMkLst>
            <pc:docMk/>
            <pc:sldMk cId="0" sldId="281"/>
            <ac:spMk id="25" creationId="{67613F0C-1270-A900-F508-EE9DE098D2BD}"/>
          </ac:spMkLst>
        </pc:spChg>
        <pc:spChg chg="mod">
          <ac:chgData name="Phạm Đăng Chính" userId="678b32e2-9664-49c2-9246-529970c4f493" providerId="ADAL" clId="{2EF9490E-EBAF-4A77-B443-B476D48C00F7}" dt="2022-09-18T18:16:41.645" v="3042"/>
          <ac:spMkLst>
            <pc:docMk/>
            <pc:sldMk cId="0" sldId="281"/>
            <ac:spMk id="26" creationId="{6ED7BA23-9B77-0ABA-9171-229625314039}"/>
          </ac:spMkLst>
        </pc:spChg>
        <pc:spChg chg="mod">
          <ac:chgData name="Phạm Đăng Chính" userId="678b32e2-9664-49c2-9246-529970c4f493" providerId="ADAL" clId="{2EF9490E-EBAF-4A77-B443-B476D48C00F7}" dt="2022-09-18T18:16:41.645" v="3042"/>
          <ac:spMkLst>
            <pc:docMk/>
            <pc:sldMk cId="0" sldId="281"/>
            <ac:spMk id="27" creationId="{2101FB6D-07B1-6AD6-4686-49B65F173BAE}"/>
          </ac:spMkLst>
        </pc:spChg>
        <pc:spChg chg="mod">
          <ac:chgData name="Phạm Đăng Chính" userId="678b32e2-9664-49c2-9246-529970c4f493" providerId="ADAL" clId="{2EF9490E-EBAF-4A77-B443-B476D48C00F7}" dt="2022-09-18T18:16:41.645" v="3042"/>
          <ac:spMkLst>
            <pc:docMk/>
            <pc:sldMk cId="0" sldId="281"/>
            <ac:spMk id="28" creationId="{20B7211E-85F8-1A01-9D15-B5CA9C05F1F0}"/>
          </ac:spMkLst>
        </pc:spChg>
        <pc:spChg chg="del">
          <ac:chgData name="Phạm Đăng Chính" userId="678b32e2-9664-49c2-9246-529970c4f493" providerId="ADAL" clId="{2EF9490E-EBAF-4A77-B443-B476D48C00F7}" dt="2022-09-18T18:14:19.744" v="2915" actId="478"/>
          <ac:spMkLst>
            <pc:docMk/>
            <pc:sldMk cId="0" sldId="281"/>
            <ac:spMk id="1158" creationId="{00000000-0000-0000-0000-000000000000}"/>
          </ac:spMkLst>
        </pc:spChg>
        <pc:spChg chg="mod">
          <ac:chgData name="Phạm Đăng Chính" userId="678b32e2-9664-49c2-9246-529970c4f493" providerId="ADAL" clId="{2EF9490E-EBAF-4A77-B443-B476D48C00F7}" dt="2022-09-19T05:31:18.214" v="3428" actId="1076"/>
          <ac:spMkLst>
            <pc:docMk/>
            <pc:sldMk cId="0" sldId="281"/>
            <ac:spMk id="1159" creationId="{00000000-0000-0000-0000-000000000000}"/>
          </ac:spMkLst>
        </pc:spChg>
        <pc:spChg chg="mod">
          <ac:chgData name="Phạm Đăng Chính" userId="678b32e2-9664-49c2-9246-529970c4f493" providerId="ADAL" clId="{2EF9490E-EBAF-4A77-B443-B476D48C00F7}" dt="2022-09-18T18:23:35.586" v="3099" actId="1076"/>
          <ac:spMkLst>
            <pc:docMk/>
            <pc:sldMk cId="0" sldId="281"/>
            <ac:spMk id="1160" creationId="{00000000-0000-0000-0000-000000000000}"/>
          </ac:spMkLst>
        </pc:spChg>
        <pc:spChg chg="del">
          <ac:chgData name="Phạm Đăng Chính" userId="678b32e2-9664-49c2-9246-529970c4f493" providerId="ADAL" clId="{2EF9490E-EBAF-4A77-B443-B476D48C00F7}" dt="2022-09-18T18:14:25.772" v="2917" actId="478"/>
          <ac:spMkLst>
            <pc:docMk/>
            <pc:sldMk cId="0" sldId="281"/>
            <ac:spMk id="1161" creationId="{00000000-0000-0000-0000-000000000000}"/>
          </ac:spMkLst>
        </pc:spChg>
        <pc:spChg chg="del">
          <ac:chgData name="Phạm Đăng Chính" userId="678b32e2-9664-49c2-9246-529970c4f493" providerId="ADAL" clId="{2EF9490E-EBAF-4A77-B443-B476D48C00F7}" dt="2022-09-18T18:14:30.671" v="2919" actId="478"/>
          <ac:spMkLst>
            <pc:docMk/>
            <pc:sldMk cId="0" sldId="281"/>
            <ac:spMk id="1162" creationId="{00000000-0000-0000-0000-000000000000}"/>
          </ac:spMkLst>
        </pc:spChg>
        <pc:spChg chg="del">
          <ac:chgData name="Phạm Đăng Chính" userId="678b32e2-9664-49c2-9246-529970c4f493" providerId="ADAL" clId="{2EF9490E-EBAF-4A77-B443-B476D48C00F7}" dt="2022-09-18T18:13:47.280" v="2891" actId="478"/>
          <ac:spMkLst>
            <pc:docMk/>
            <pc:sldMk cId="0" sldId="281"/>
            <ac:spMk id="1163" creationId="{00000000-0000-0000-0000-000000000000}"/>
          </ac:spMkLst>
        </pc:spChg>
        <pc:spChg chg="del">
          <ac:chgData name="Phạm Đăng Chính" userId="678b32e2-9664-49c2-9246-529970c4f493" providerId="ADAL" clId="{2EF9490E-EBAF-4A77-B443-B476D48C00F7}" dt="2022-09-18T18:13:41.303" v="2890" actId="478"/>
          <ac:spMkLst>
            <pc:docMk/>
            <pc:sldMk cId="0" sldId="281"/>
            <ac:spMk id="1164" creationId="{00000000-0000-0000-0000-000000000000}"/>
          </ac:spMkLst>
        </pc:spChg>
        <pc:grpChg chg="add mod">
          <ac:chgData name="Phạm Đăng Chính" userId="678b32e2-9664-49c2-9246-529970c4f493" providerId="ADAL" clId="{2EF9490E-EBAF-4A77-B443-B476D48C00F7}" dt="2022-09-18T18:24:05.504" v="3103" actId="1076"/>
          <ac:grpSpMkLst>
            <pc:docMk/>
            <pc:sldMk cId="0" sldId="281"/>
            <ac:grpSpMk id="15" creationId="{B8197A34-1538-27F3-A7AC-6D1AF37FF46C}"/>
          </ac:grpSpMkLst>
        </pc:grpChg>
        <pc:grpChg chg="add mod">
          <ac:chgData name="Phạm Đăng Chính" userId="678b32e2-9664-49c2-9246-529970c4f493" providerId="ADAL" clId="{2EF9490E-EBAF-4A77-B443-B476D48C00F7}" dt="2022-09-18T18:24:05.504" v="3103" actId="1076"/>
          <ac:grpSpMkLst>
            <pc:docMk/>
            <pc:sldMk cId="0" sldId="281"/>
            <ac:grpSpMk id="22" creationId="{2CEC5302-EC84-B72A-DDF1-1D4CAF30D9A4}"/>
          </ac:grpSpMkLst>
        </pc:grpChg>
        <pc:grpChg chg="del">
          <ac:chgData name="Phạm Đăng Chính" userId="678b32e2-9664-49c2-9246-529970c4f493" providerId="ADAL" clId="{2EF9490E-EBAF-4A77-B443-B476D48C00F7}" dt="2022-09-18T18:13:39.163" v="2889" actId="478"/>
          <ac:grpSpMkLst>
            <pc:docMk/>
            <pc:sldMk cId="0" sldId="281"/>
            <ac:grpSpMk id="1165" creationId="{00000000-0000-0000-0000-000000000000}"/>
          </ac:grpSpMkLst>
        </pc:grpChg>
        <pc:grpChg chg="mod">
          <ac:chgData name="Phạm Đăng Chính" userId="678b32e2-9664-49c2-9246-529970c4f493" providerId="ADAL" clId="{2EF9490E-EBAF-4A77-B443-B476D48C00F7}" dt="2022-09-18T18:23:55.312" v="3102" actId="1076"/>
          <ac:grpSpMkLst>
            <pc:docMk/>
            <pc:sldMk cId="0" sldId="281"/>
            <ac:grpSpMk id="1171" creationId="{00000000-0000-0000-0000-000000000000}"/>
          </ac:grpSpMkLst>
        </pc:grpChg>
        <pc:grpChg chg="mod">
          <ac:chgData name="Phạm Đăng Chính" userId="678b32e2-9664-49c2-9246-529970c4f493" providerId="ADAL" clId="{2EF9490E-EBAF-4A77-B443-B476D48C00F7}" dt="2022-09-18T18:23:55.312" v="3102" actId="1076"/>
          <ac:grpSpMkLst>
            <pc:docMk/>
            <pc:sldMk cId="0" sldId="281"/>
            <ac:grpSpMk id="1178" creationId="{00000000-0000-0000-0000-000000000000}"/>
          </ac:grpSpMkLst>
        </pc:grpChg>
        <pc:picChg chg="add mod">
          <ac:chgData name="Phạm Đăng Chính" userId="678b32e2-9664-49c2-9246-529970c4f493" providerId="ADAL" clId="{2EF9490E-EBAF-4A77-B443-B476D48C00F7}" dt="2022-09-18T18:23:46.191" v="3101" actId="1076"/>
          <ac:picMkLst>
            <pc:docMk/>
            <pc:sldMk cId="0" sldId="281"/>
            <ac:picMk id="30" creationId="{86BE8595-FB45-278E-788C-567E93ADEFF4}"/>
          </ac:picMkLst>
        </pc:picChg>
      </pc:sldChg>
      <pc:sldChg chg="del">
        <pc:chgData name="Phạm Đăng Chính" userId="678b32e2-9664-49c2-9246-529970c4f493" providerId="ADAL" clId="{2EF9490E-EBAF-4A77-B443-B476D48C00F7}" dt="2022-09-18T18:12:55.058" v="2885" actId="47"/>
        <pc:sldMkLst>
          <pc:docMk/>
          <pc:sldMk cId="0" sldId="282"/>
        </pc:sldMkLst>
      </pc:sldChg>
      <pc:sldChg chg="addSp delSp modSp mod modTransition">
        <pc:chgData name="Phạm Đăng Chính" userId="678b32e2-9664-49c2-9246-529970c4f493" providerId="ADAL" clId="{2EF9490E-EBAF-4A77-B443-B476D48C00F7}" dt="2022-09-18T18:45:19.904" v="3362"/>
        <pc:sldMkLst>
          <pc:docMk/>
          <pc:sldMk cId="0" sldId="283"/>
        </pc:sldMkLst>
        <pc:spChg chg="add del mod">
          <ac:chgData name="Phạm Đăng Chính" userId="678b32e2-9664-49c2-9246-529970c4f493" providerId="ADAL" clId="{2EF9490E-EBAF-4A77-B443-B476D48C00F7}" dt="2022-09-18T18:11:51.953" v="2877" actId="478"/>
          <ac:spMkLst>
            <pc:docMk/>
            <pc:sldMk cId="0" sldId="283"/>
            <ac:spMk id="3" creationId="{A25850E4-7402-AFAC-6021-757401EE68A3}"/>
          </ac:spMkLst>
        </pc:spChg>
        <pc:spChg chg="add del mod">
          <ac:chgData name="Phạm Đăng Chính" userId="678b32e2-9664-49c2-9246-529970c4f493" providerId="ADAL" clId="{2EF9490E-EBAF-4A77-B443-B476D48C00F7}" dt="2022-09-18T18:12:20.881" v="2882" actId="478"/>
          <ac:spMkLst>
            <pc:docMk/>
            <pc:sldMk cId="0" sldId="283"/>
            <ac:spMk id="5" creationId="{162F9409-2E7B-B96E-AE1F-D654C468B5B8}"/>
          </ac:spMkLst>
        </pc:spChg>
        <pc:spChg chg="mod">
          <ac:chgData name="Phạm Đăng Chính" userId="678b32e2-9664-49c2-9246-529970c4f493" providerId="ADAL" clId="{2EF9490E-EBAF-4A77-B443-B476D48C00F7}" dt="2022-09-18T18:12:04.527" v="2880" actId="1076"/>
          <ac:spMkLst>
            <pc:docMk/>
            <pc:sldMk cId="0" sldId="283"/>
            <ac:spMk id="1203" creationId="{00000000-0000-0000-0000-000000000000}"/>
          </ac:spMkLst>
        </pc:spChg>
        <pc:spChg chg="add del">
          <ac:chgData name="Phạm Đăng Chính" userId="678b32e2-9664-49c2-9246-529970c4f493" providerId="ADAL" clId="{2EF9490E-EBAF-4A77-B443-B476D48C00F7}" dt="2022-09-18T18:11:54.953" v="2878" actId="478"/>
          <ac:spMkLst>
            <pc:docMk/>
            <pc:sldMk cId="0" sldId="283"/>
            <ac:spMk id="1204" creationId="{00000000-0000-0000-0000-000000000000}"/>
          </ac:spMkLst>
        </pc:spChg>
        <pc:spChg chg="del">
          <ac:chgData name="Phạm Đăng Chính" userId="678b32e2-9664-49c2-9246-529970c4f493" providerId="ADAL" clId="{2EF9490E-EBAF-4A77-B443-B476D48C00F7}" dt="2022-09-18T18:11:38.100" v="2875" actId="478"/>
          <ac:spMkLst>
            <pc:docMk/>
            <pc:sldMk cId="0" sldId="283"/>
            <ac:spMk id="1205" creationId="{00000000-0000-0000-0000-000000000000}"/>
          </ac:spMkLst>
        </pc:spChg>
        <pc:picChg chg="add mod">
          <ac:chgData name="Phạm Đăng Chính" userId="678b32e2-9664-49c2-9246-529970c4f493" providerId="ADAL" clId="{2EF9490E-EBAF-4A77-B443-B476D48C00F7}" dt="2022-09-18T18:12:43.903" v="2884" actId="1076"/>
          <ac:picMkLst>
            <pc:docMk/>
            <pc:sldMk cId="0" sldId="283"/>
            <ac:picMk id="7" creationId="{0CD7E48F-F0F1-D097-2EED-1B38504E17CD}"/>
          </ac:picMkLst>
        </pc:picChg>
      </pc:sldChg>
      <pc:sldChg chg="del">
        <pc:chgData name="Phạm Đăng Chính" userId="678b32e2-9664-49c2-9246-529970c4f493" providerId="ADAL" clId="{2EF9490E-EBAF-4A77-B443-B476D48C00F7}" dt="2022-09-18T18:10:39.518" v="2826" actId="47"/>
        <pc:sldMkLst>
          <pc:docMk/>
          <pc:sldMk cId="0" sldId="284"/>
        </pc:sldMkLst>
      </pc:sldChg>
      <pc:sldChg chg="del">
        <pc:chgData name="Phạm Đăng Chính" userId="678b32e2-9664-49c2-9246-529970c4f493" providerId="ADAL" clId="{2EF9490E-EBAF-4A77-B443-B476D48C00F7}" dt="2022-09-18T18:10:35.674" v="2825" actId="47"/>
        <pc:sldMkLst>
          <pc:docMk/>
          <pc:sldMk cId="0" sldId="285"/>
        </pc:sldMkLst>
      </pc:sldChg>
      <pc:sldChg chg="del">
        <pc:chgData name="Phạm Đăng Chính" userId="678b32e2-9664-49c2-9246-529970c4f493" providerId="ADAL" clId="{2EF9490E-EBAF-4A77-B443-B476D48C00F7}" dt="2022-09-18T18:10:05.279" v="2807" actId="47"/>
        <pc:sldMkLst>
          <pc:docMk/>
          <pc:sldMk cId="0" sldId="286"/>
        </pc:sldMkLst>
      </pc:sldChg>
      <pc:sldChg chg="del">
        <pc:chgData name="Phạm Đăng Chính" userId="678b32e2-9664-49c2-9246-529970c4f493" providerId="ADAL" clId="{2EF9490E-EBAF-4A77-B443-B476D48C00F7}" dt="2022-09-18T18:10:06.848" v="2808" actId="47"/>
        <pc:sldMkLst>
          <pc:docMk/>
          <pc:sldMk cId="0" sldId="287"/>
        </pc:sldMkLst>
      </pc:sldChg>
      <pc:sldChg chg="del">
        <pc:chgData name="Phạm Đăng Chính" userId="678b32e2-9664-49c2-9246-529970c4f493" providerId="ADAL" clId="{2EF9490E-EBAF-4A77-B443-B476D48C00F7}" dt="2022-09-18T18:10:08.034" v="2809" actId="47"/>
        <pc:sldMkLst>
          <pc:docMk/>
          <pc:sldMk cId="0" sldId="288"/>
        </pc:sldMkLst>
      </pc:sldChg>
      <pc:sldChg chg="del">
        <pc:chgData name="Phạm Đăng Chính" userId="678b32e2-9664-49c2-9246-529970c4f493" providerId="ADAL" clId="{2EF9490E-EBAF-4A77-B443-B476D48C00F7}" dt="2022-09-18T18:10:14.770" v="2810" actId="47"/>
        <pc:sldMkLst>
          <pc:docMk/>
          <pc:sldMk cId="0" sldId="289"/>
        </pc:sldMkLst>
      </pc:sldChg>
      <pc:sldChg chg="del">
        <pc:chgData name="Phạm Đăng Chính" userId="678b32e2-9664-49c2-9246-529970c4f493" providerId="ADAL" clId="{2EF9490E-EBAF-4A77-B443-B476D48C00F7}" dt="2022-09-18T18:10:16.567" v="2811" actId="47"/>
        <pc:sldMkLst>
          <pc:docMk/>
          <pc:sldMk cId="0" sldId="290"/>
        </pc:sldMkLst>
      </pc:sldChg>
      <pc:sldChg chg="del">
        <pc:chgData name="Phạm Đăng Chính" userId="678b32e2-9664-49c2-9246-529970c4f493" providerId="ADAL" clId="{2EF9490E-EBAF-4A77-B443-B476D48C00F7}" dt="2022-09-18T18:10:17.865" v="2812" actId="47"/>
        <pc:sldMkLst>
          <pc:docMk/>
          <pc:sldMk cId="0" sldId="291"/>
        </pc:sldMkLst>
      </pc:sldChg>
      <pc:sldChg chg="del">
        <pc:chgData name="Phạm Đăng Chính" userId="678b32e2-9664-49c2-9246-529970c4f493" providerId="ADAL" clId="{2EF9490E-EBAF-4A77-B443-B476D48C00F7}" dt="2022-09-18T18:10:23.970" v="2813" actId="47"/>
        <pc:sldMkLst>
          <pc:docMk/>
          <pc:sldMk cId="0" sldId="292"/>
        </pc:sldMkLst>
      </pc:sldChg>
      <pc:sldChg chg="del">
        <pc:chgData name="Phạm Đăng Chính" userId="678b32e2-9664-49c2-9246-529970c4f493" providerId="ADAL" clId="{2EF9490E-EBAF-4A77-B443-B476D48C00F7}" dt="2022-09-18T18:10:24.757" v="2814" actId="47"/>
        <pc:sldMkLst>
          <pc:docMk/>
          <pc:sldMk cId="0" sldId="293"/>
        </pc:sldMkLst>
      </pc:sldChg>
      <pc:sldChg chg="del">
        <pc:chgData name="Phạm Đăng Chính" userId="678b32e2-9664-49c2-9246-529970c4f493" providerId="ADAL" clId="{2EF9490E-EBAF-4A77-B443-B476D48C00F7}" dt="2022-09-18T18:10:25.728" v="2815" actId="47"/>
        <pc:sldMkLst>
          <pc:docMk/>
          <pc:sldMk cId="0" sldId="294"/>
        </pc:sldMkLst>
      </pc:sldChg>
      <pc:sldChg chg="del">
        <pc:chgData name="Phạm Đăng Chính" userId="678b32e2-9664-49c2-9246-529970c4f493" providerId="ADAL" clId="{2EF9490E-EBAF-4A77-B443-B476D48C00F7}" dt="2022-09-18T18:10:26.409" v="2816" actId="47"/>
        <pc:sldMkLst>
          <pc:docMk/>
          <pc:sldMk cId="0" sldId="295"/>
        </pc:sldMkLst>
      </pc:sldChg>
      <pc:sldChg chg="del">
        <pc:chgData name="Phạm Đăng Chính" userId="678b32e2-9664-49c2-9246-529970c4f493" providerId="ADAL" clId="{2EF9490E-EBAF-4A77-B443-B476D48C00F7}" dt="2022-09-18T18:10:27.104" v="2817" actId="47"/>
        <pc:sldMkLst>
          <pc:docMk/>
          <pc:sldMk cId="0" sldId="296"/>
        </pc:sldMkLst>
      </pc:sldChg>
      <pc:sldChg chg="del">
        <pc:chgData name="Phạm Đăng Chính" userId="678b32e2-9664-49c2-9246-529970c4f493" providerId="ADAL" clId="{2EF9490E-EBAF-4A77-B443-B476D48C00F7}" dt="2022-09-18T18:10:27.659" v="2818" actId="47"/>
        <pc:sldMkLst>
          <pc:docMk/>
          <pc:sldMk cId="0" sldId="297"/>
        </pc:sldMkLst>
      </pc:sldChg>
      <pc:sldChg chg="del">
        <pc:chgData name="Phạm Đăng Chính" userId="678b32e2-9664-49c2-9246-529970c4f493" providerId="ADAL" clId="{2EF9490E-EBAF-4A77-B443-B476D48C00F7}" dt="2022-09-18T18:10:28.299" v="2819" actId="47"/>
        <pc:sldMkLst>
          <pc:docMk/>
          <pc:sldMk cId="0" sldId="298"/>
        </pc:sldMkLst>
      </pc:sldChg>
      <pc:sldChg chg="del">
        <pc:chgData name="Phạm Đăng Chính" userId="678b32e2-9664-49c2-9246-529970c4f493" providerId="ADAL" clId="{2EF9490E-EBAF-4A77-B443-B476D48C00F7}" dt="2022-09-18T18:10:28.664" v="2820" actId="47"/>
        <pc:sldMkLst>
          <pc:docMk/>
          <pc:sldMk cId="0" sldId="299"/>
        </pc:sldMkLst>
      </pc:sldChg>
      <pc:sldChg chg="del">
        <pc:chgData name="Phạm Đăng Chính" userId="678b32e2-9664-49c2-9246-529970c4f493" providerId="ADAL" clId="{2EF9490E-EBAF-4A77-B443-B476D48C00F7}" dt="2022-09-18T18:10:29.332" v="2821" actId="47"/>
        <pc:sldMkLst>
          <pc:docMk/>
          <pc:sldMk cId="0" sldId="300"/>
        </pc:sldMkLst>
      </pc:sldChg>
      <pc:sldChg chg="del">
        <pc:chgData name="Phạm Đăng Chính" userId="678b32e2-9664-49c2-9246-529970c4f493" providerId="ADAL" clId="{2EF9490E-EBAF-4A77-B443-B476D48C00F7}" dt="2022-09-18T18:10:30.004" v="2822" actId="47"/>
        <pc:sldMkLst>
          <pc:docMk/>
          <pc:sldMk cId="0" sldId="301"/>
        </pc:sldMkLst>
      </pc:sldChg>
      <pc:sldChg chg="del">
        <pc:chgData name="Phạm Đăng Chính" userId="678b32e2-9664-49c2-9246-529970c4f493" providerId="ADAL" clId="{2EF9490E-EBAF-4A77-B443-B476D48C00F7}" dt="2022-09-18T18:10:30.591" v="2823" actId="47"/>
        <pc:sldMkLst>
          <pc:docMk/>
          <pc:sldMk cId="0" sldId="302"/>
        </pc:sldMkLst>
      </pc:sldChg>
      <pc:sldChg chg="del">
        <pc:chgData name="Phạm Đăng Chính" userId="678b32e2-9664-49c2-9246-529970c4f493" providerId="ADAL" clId="{2EF9490E-EBAF-4A77-B443-B476D48C00F7}" dt="2022-09-18T18:10:31.090" v="2824" actId="47"/>
        <pc:sldMkLst>
          <pc:docMk/>
          <pc:sldMk cId="0" sldId="303"/>
        </pc:sldMkLst>
      </pc:sldChg>
      <pc:sldChg chg="addSp delSp modSp add mod modTransition">
        <pc:chgData name="Phạm Đăng Chính" userId="678b32e2-9664-49c2-9246-529970c4f493" providerId="ADAL" clId="{2EF9490E-EBAF-4A77-B443-B476D48C00F7}" dt="2022-09-18T18:42:31.944" v="3319"/>
        <pc:sldMkLst>
          <pc:docMk/>
          <pc:sldMk cId="3504602441" sldId="304"/>
        </pc:sldMkLst>
        <pc:spChg chg="mod">
          <ac:chgData name="Phạm Đăng Chính" userId="678b32e2-9664-49c2-9246-529970c4f493" providerId="ADAL" clId="{2EF9490E-EBAF-4A77-B443-B476D48C00F7}" dt="2022-09-18T15:53:32.019" v="928" actId="20577"/>
          <ac:spMkLst>
            <pc:docMk/>
            <pc:sldMk cId="3504602441" sldId="304"/>
            <ac:spMk id="667" creationId="{00000000-0000-0000-0000-000000000000}"/>
          </ac:spMkLst>
        </pc:spChg>
        <pc:spChg chg="mod">
          <ac:chgData name="Phạm Đăng Chính" userId="678b32e2-9664-49c2-9246-529970c4f493" providerId="ADAL" clId="{2EF9490E-EBAF-4A77-B443-B476D48C00F7}" dt="2022-09-18T15:27:49.325" v="830" actId="20577"/>
          <ac:spMkLst>
            <pc:docMk/>
            <pc:sldMk cId="3504602441" sldId="304"/>
            <ac:spMk id="668" creationId="{00000000-0000-0000-0000-000000000000}"/>
          </ac:spMkLst>
        </pc:spChg>
        <pc:spChg chg="mod">
          <ac:chgData name="Phạm Đăng Chính" userId="678b32e2-9664-49c2-9246-529970c4f493" providerId="ADAL" clId="{2EF9490E-EBAF-4A77-B443-B476D48C00F7}" dt="2022-09-18T15:50:55.833" v="896" actId="403"/>
          <ac:spMkLst>
            <pc:docMk/>
            <pc:sldMk cId="3504602441" sldId="304"/>
            <ac:spMk id="669" creationId="{00000000-0000-0000-0000-000000000000}"/>
          </ac:spMkLst>
        </pc:spChg>
        <pc:spChg chg="mod">
          <ac:chgData name="Phạm Đăng Chính" userId="678b32e2-9664-49c2-9246-529970c4f493" providerId="ADAL" clId="{2EF9490E-EBAF-4A77-B443-B476D48C00F7}" dt="2022-09-18T16:01:14.761" v="1378" actId="1076"/>
          <ac:spMkLst>
            <pc:docMk/>
            <pc:sldMk cId="3504602441" sldId="304"/>
            <ac:spMk id="670" creationId="{00000000-0000-0000-0000-000000000000}"/>
          </ac:spMkLst>
        </pc:spChg>
        <pc:spChg chg="mod">
          <ac:chgData name="Phạm Đăng Chính" userId="678b32e2-9664-49c2-9246-529970c4f493" providerId="ADAL" clId="{2EF9490E-EBAF-4A77-B443-B476D48C00F7}" dt="2022-09-18T15:28:01.022" v="857" actId="20577"/>
          <ac:spMkLst>
            <pc:docMk/>
            <pc:sldMk cId="3504602441" sldId="304"/>
            <ac:spMk id="671" creationId="{00000000-0000-0000-0000-000000000000}"/>
          </ac:spMkLst>
        </pc:spChg>
        <pc:spChg chg="mod">
          <ac:chgData name="Phạm Đăng Chính" userId="678b32e2-9664-49c2-9246-529970c4f493" providerId="ADAL" clId="{2EF9490E-EBAF-4A77-B443-B476D48C00F7}" dt="2022-09-18T16:00:51.409" v="1377" actId="1076"/>
          <ac:spMkLst>
            <pc:docMk/>
            <pc:sldMk cId="3504602441" sldId="304"/>
            <ac:spMk id="672" creationId="{00000000-0000-0000-0000-000000000000}"/>
          </ac:spMkLst>
        </pc:spChg>
        <pc:spChg chg="mod">
          <ac:chgData name="Phạm Đăng Chính" userId="678b32e2-9664-49c2-9246-529970c4f493" providerId="ADAL" clId="{2EF9490E-EBAF-4A77-B443-B476D48C00F7}" dt="2022-09-18T15:28:11.244" v="869" actId="20577"/>
          <ac:spMkLst>
            <pc:docMk/>
            <pc:sldMk cId="3504602441" sldId="304"/>
            <ac:spMk id="673" creationId="{00000000-0000-0000-0000-000000000000}"/>
          </ac:spMkLst>
        </pc:spChg>
        <pc:spChg chg="del">
          <ac:chgData name="Phạm Đăng Chính" userId="678b32e2-9664-49c2-9246-529970c4f493" providerId="ADAL" clId="{2EF9490E-EBAF-4A77-B443-B476D48C00F7}" dt="2022-09-18T15:41:23.211" v="872" actId="478"/>
          <ac:spMkLst>
            <pc:docMk/>
            <pc:sldMk cId="3504602441" sldId="304"/>
            <ac:spMk id="678" creationId="{00000000-0000-0000-0000-000000000000}"/>
          </ac:spMkLst>
        </pc:spChg>
        <pc:grpChg chg="del">
          <ac:chgData name="Phạm Đăng Chính" userId="678b32e2-9664-49c2-9246-529970c4f493" providerId="ADAL" clId="{2EF9490E-EBAF-4A77-B443-B476D48C00F7}" dt="2022-09-18T15:41:22.385" v="871" actId="478"/>
          <ac:grpSpMkLst>
            <pc:docMk/>
            <pc:sldMk cId="3504602441" sldId="304"/>
            <ac:grpSpMk id="674" creationId="{00000000-0000-0000-0000-000000000000}"/>
          </ac:grpSpMkLst>
        </pc:grpChg>
        <pc:grpChg chg="del">
          <ac:chgData name="Phạm Đăng Chính" userId="678b32e2-9664-49c2-9246-529970c4f493" providerId="ADAL" clId="{2EF9490E-EBAF-4A77-B443-B476D48C00F7}" dt="2022-09-18T15:41:20.833" v="870" actId="478"/>
          <ac:grpSpMkLst>
            <pc:docMk/>
            <pc:sldMk cId="3504602441" sldId="304"/>
            <ac:grpSpMk id="679" creationId="{00000000-0000-0000-0000-000000000000}"/>
          </ac:grpSpMkLst>
        </pc:grpChg>
        <pc:picChg chg="add mod modCrop">
          <ac:chgData name="Phạm Đăng Chính" userId="678b32e2-9664-49c2-9246-529970c4f493" providerId="ADAL" clId="{2EF9490E-EBAF-4A77-B443-B476D48C00F7}" dt="2022-09-18T15:42:26.169" v="887" actId="732"/>
          <ac:picMkLst>
            <pc:docMk/>
            <pc:sldMk cId="3504602441" sldId="304"/>
            <ac:picMk id="3" creationId="{F2E26183-B945-1C47-B677-2E1E01315D9F}"/>
          </ac:picMkLst>
        </pc:picChg>
        <pc:picChg chg="add mod modCrop">
          <ac:chgData name="Phạm Đăng Chính" userId="678b32e2-9664-49c2-9246-529970c4f493" providerId="ADAL" clId="{2EF9490E-EBAF-4A77-B443-B476D48C00F7}" dt="2022-09-18T15:57:01.721" v="950" actId="1076"/>
          <ac:picMkLst>
            <pc:docMk/>
            <pc:sldMk cId="3504602441" sldId="304"/>
            <ac:picMk id="4" creationId="{215C0ED7-0DE6-A2E0-13BF-7C223E5FEA3E}"/>
          </ac:picMkLst>
        </pc:picChg>
        <pc:picChg chg="add mod modCrop">
          <ac:chgData name="Phạm Đăng Chính" userId="678b32e2-9664-49c2-9246-529970c4f493" providerId="ADAL" clId="{2EF9490E-EBAF-4A77-B443-B476D48C00F7}" dt="2022-09-18T15:57:09.456" v="951" actId="1076"/>
          <ac:picMkLst>
            <pc:docMk/>
            <pc:sldMk cId="3504602441" sldId="304"/>
            <ac:picMk id="5" creationId="{6BCDDF16-FDAA-B467-68B2-F942AD6CD1A8}"/>
          </ac:picMkLst>
        </pc:picChg>
      </pc:sldChg>
      <pc:sldChg chg="addSp modSp add mod modTransition">
        <pc:chgData name="Phạm Đăng Chính" userId="678b32e2-9664-49c2-9246-529970c4f493" providerId="ADAL" clId="{2EF9490E-EBAF-4A77-B443-B476D48C00F7}" dt="2022-09-18T18:42:45.600" v="3322"/>
        <pc:sldMkLst>
          <pc:docMk/>
          <pc:sldMk cId="2685216021" sldId="305"/>
        </pc:sldMkLst>
        <pc:spChg chg="mod">
          <ac:chgData name="Phạm Đăng Chính" userId="678b32e2-9664-49c2-9246-529970c4f493" providerId="ADAL" clId="{2EF9490E-EBAF-4A77-B443-B476D48C00F7}" dt="2022-09-18T16:09:39.819" v="1411" actId="20577"/>
          <ac:spMkLst>
            <pc:docMk/>
            <pc:sldMk cId="2685216021" sldId="305"/>
            <ac:spMk id="594" creationId="{00000000-0000-0000-0000-000000000000}"/>
          </ac:spMkLst>
        </pc:spChg>
        <pc:spChg chg="mod">
          <ac:chgData name="Phạm Đăng Chính" userId="678b32e2-9664-49c2-9246-529970c4f493" providerId="ADAL" clId="{2EF9490E-EBAF-4A77-B443-B476D48C00F7}" dt="2022-09-18T16:09:47.209" v="1413" actId="20577"/>
          <ac:spMkLst>
            <pc:docMk/>
            <pc:sldMk cId="2685216021" sldId="305"/>
            <ac:spMk id="595" creationId="{00000000-0000-0000-0000-000000000000}"/>
          </ac:spMkLst>
        </pc:spChg>
        <pc:picChg chg="add mod ord">
          <ac:chgData name="Phạm Đăng Chính" userId="678b32e2-9664-49c2-9246-529970c4f493" providerId="ADAL" clId="{2EF9490E-EBAF-4A77-B443-B476D48C00F7}" dt="2022-09-18T16:18:12.289" v="1437" actId="1076"/>
          <ac:picMkLst>
            <pc:docMk/>
            <pc:sldMk cId="2685216021" sldId="305"/>
            <ac:picMk id="4" creationId="{4DA794C7-980B-D963-7451-593E2E5F19E7}"/>
          </ac:picMkLst>
        </pc:picChg>
        <pc:picChg chg="mod">
          <ac:chgData name="Phạm Đăng Chính" userId="678b32e2-9664-49c2-9246-529970c4f493" providerId="ADAL" clId="{2EF9490E-EBAF-4A77-B443-B476D48C00F7}" dt="2022-09-18T16:16:14.762" v="1431" actId="1076"/>
          <ac:picMkLst>
            <pc:docMk/>
            <pc:sldMk cId="2685216021" sldId="305"/>
            <ac:picMk id="7" creationId="{1012F099-21FB-7673-815C-06752C33CF7D}"/>
          </ac:picMkLst>
        </pc:picChg>
      </pc:sldChg>
      <pc:sldChg chg="addSp delSp modSp add mod modTransition">
        <pc:chgData name="Phạm Đăng Chính" userId="678b32e2-9664-49c2-9246-529970c4f493" providerId="ADAL" clId="{2EF9490E-EBAF-4A77-B443-B476D48C00F7}" dt="2022-09-18T18:42:52.952" v="3324"/>
        <pc:sldMkLst>
          <pc:docMk/>
          <pc:sldMk cId="707378873" sldId="306"/>
        </pc:sldMkLst>
        <pc:spChg chg="mod">
          <ac:chgData name="Phạm Đăng Chính" userId="678b32e2-9664-49c2-9246-529970c4f493" providerId="ADAL" clId="{2EF9490E-EBAF-4A77-B443-B476D48C00F7}" dt="2022-09-18T16:25:46.805" v="1523" actId="20577"/>
          <ac:spMkLst>
            <pc:docMk/>
            <pc:sldMk cId="707378873" sldId="306"/>
            <ac:spMk id="1224" creationId="{00000000-0000-0000-0000-000000000000}"/>
          </ac:spMkLst>
        </pc:spChg>
        <pc:spChg chg="add del mod">
          <ac:chgData name="Phạm Đăng Chính" userId="678b32e2-9664-49c2-9246-529970c4f493" providerId="ADAL" clId="{2EF9490E-EBAF-4A77-B443-B476D48C00F7}" dt="2022-09-18T18:37:28.383" v="3239" actId="21"/>
          <ac:spMkLst>
            <pc:docMk/>
            <pc:sldMk cId="707378873" sldId="306"/>
            <ac:spMk id="1225" creationId="{00000000-0000-0000-0000-000000000000}"/>
          </ac:spMkLst>
        </pc:spChg>
        <pc:spChg chg="del">
          <ac:chgData name="Phạm Đăng Chính" userId="678b32e2-9664-49c2-9246-529970c4f493" providerId="ADAL" clId="{2EF9490E-EBAF-4A77-B443-B476D48C00F7}" dt="2022-09-18T16:23:14.623" v="1500" actId="478"/>
          <ac:spMkLst>
            <pc:docMk/>
            <pc:sldMk cId="707378873" sldId="306"/>
            <ac:spMk id="1249" creationId="{00000000-0000-0000-0000-000000000000}"/>
          </ac:spMkLst>
        </pc:spChg>
        <pc:spChg chg="del">
          <ac:chgData name="Phạm Đăng Chính" userId="678b32e2-9664-49c2-9246-529970c4f493" providerId="ADAL" clId="{2EF9490E-EBAF-4A77-B443-B476D48C00F7}" dt="2022-09-18T16:23:14.623" v="1500" actId="478"/>
          <ac:spMkLst>
            <pc:docMk/>
            <pc:sldMk cId="707378873" sldId="306"/>
            <ac:spMk id="1270" creationId="{00000000-0000-0000-0000-000000000000}"/>
          </ac:spMkLst>
        </pc:spChg>
        <pc:spChg chg="del">
          <ac:chgData name="Phạm Đăng Chính" userId="678b32e2-9664-49c2-9246-529970c4f493" providerId="ADAL" clId="{2EF9490E-EBAF-4A77-B443-B476D48C00F7}" dt="2022-09-18T16:23:14.623" v="1500" actId="478"/>
          <ac:spMkLst>
            <pc:docMk/>
            <pc:sldMk cId="707378873" sldId="306"/>
            <ac:spMk id="1271" creationId="{00000000-0000-0000-0000-000000000000}"/>
          </ac:spMkLst>
        </pc:spChg>
        <pc:grpChg chg="del">
          <ac:chgData name="Phạm Đăng Chính" userId="678b32e2-9664-49c2-9246-529970c4f493" providerId="ADAL" clId="{2EF9490E-EBAF-4A77-B443-B476D48C00F7}" dt="2022-09-18T16:23:14.623" v="1500" actId="478"/>
          <ac:grpSpMkLst>
            <pc:docMk/>
            <pc:sldMk cId="707378873" sldId="306"/>
            <ac:grpSpMk id="1226" creationId="{00000000-0000-0000-0000-000000000000}"/>
          </ac:grpSpMkLst>
        </pc:grpChg>
        <pc:grpChg chg="del">
          <ac:chgData name="Phạm Đăng Chính" userId="678b32e2-9664-49c2-9246-529970c4f493" providerId="ADAL" clId="{2EF9490E-EBAF-4A77-B443-B476D48C00F7}" dt="2022-09-18T16:23:14.623" v="1500" actId="478"/>
          <ac:grpSpMkLst>
            <pc:docMk/>
            <pc:sldMk cId="707378873" sldId="306"/>
            <ac:grpSpMk id="1250" creationId="{00000000-0000-0000-0000-000000000000}"/>
          </ac:grpSpMkLst>
        </pc:grpChg>
        <pc:picChg chg="add mod ord">
          <ac:chgData name="Phạm Đăng Chính" userId="678b32e2-9664-49c2-9246-529970c4f493" providerId="ADAL" clId="{2EF9490E-EBAF-4A77-B443-B476D48C00F7}" dt="2022-09-18T16:31:58.139" v="1641" actId="1076"/>
          <ac:picMkLst>
            <pc:docMk/>
            <pc:sldMk cId="707378873" sldId="306"/>
            <ac:picMk id="3" creationId="{436688F5-9C12-EE52-2AD6-077954550C97}"/>
          </ac:picMkLst>
        </pc:picChg>
      </pc:sldChg>
      <pc:sldChg chg="addSp modSp add mod modTransition">
        <pc:chgData name="Phạm Đăng Chính" userId="678b32e2-9664-49c2-9246-529970c4f493" providerId="ADAL" clId="{2EF9490E-EBAF-4A77-B443-B476D48C00F7}" dt="2022-09-18T18:43:19.392" v="3335"/>
        <pc:sldMkLst>
          <pc:docMk/>
          <pc:sldMk cId="312984267" sldId="307"/>
        </pc:sldMkLst>
        <pc:spChg chg="add mod">
          <ac:chgData name="Phạm Đăng Chính" userId="678b32e2-9664-49c2-9246-529970c4f493" providerId="ADAL" clId="{2EF9490E-EBAF-4A77-B443-B476D48C00F7}" dt="2022-09-18T16:47:20.440" v="1750" actId="114"/>
          <ac:spMkLst>
            <pc:docMk/>
            <pc:sldMk cId="312984267" sldId="307"/>
            <ac:spMk id="2" creationId="{68AABC59-EF16-6D78-AE1E-B857613362B2}"/>
          </ac:spMkLst>
        </pc:spChg>
        <pc:spChg chg="add mod">
          <ac:chgData name="Phạm Đăng Chính" userId="678b32e2-9664-49c2-9246-529970c4f493" providerId="ADAL" clId="{2EF9490E-EBAF-4A77-B443-B476D48C00F7}" dt="2022-09-18T16:46:58.952" v="1744" actId="20577"/>
          <ac:spMkLst>
            <pc:docMk/>
            <pc:sldMk cId="312984267" sldId="307"/>
            <ac:spMk id="6" creationId="{0313A1D6-E230-91F2-EADF-3E2294AB2C03}"/>
          </ac:spMkLst>
        </pc:spChg>
        <pc:spChg chg="add mod">
          <ac:chgData name="Phạm Đăng Chính" userId="678b32e2-9664-49c2-9246-529970c4f493" providerId="ADAL" clId="{2EF9490E-EBAF-4A77-B443-B476D48C00F7}" dt="2022-09-18T16:47:01.954" v="1746" actId="20577"/>
          <ac:spMkLst>
            <pc:docMk/>
            <pc:sldMk cId="312984267" sldId="307"/>
            <ac:spMk id="7" creationId="{6EF55CA1-6C9B-3FDA-6E23-13185636982D}"/>
          </ac:spMkLst>
        </pc:spChg>
        <pc:spChg chg="mod">
          <ac:chgData name="Phạm Đăng Chính" userId="678b32e2-9664-49c2-9246-529970c4f493" providerId="ADAL" clId="{2EF9490E-EBAF-4A77-B443-B476D48C00F7}" dt="2022-09-18T16:45:34.434" v="1722" actId="1076"/>
          <ac:spMkLst>
            <pc:docMk/>
            <pc:sldMk cId="312984267" sldId="307"/>
            <ac:spMk id="667" creationId="{00000000-0000-0000-0000-000000000000}"/>
          </ac:spMkLst>
        </pc:spChg>
        <pc:spChg chg="mod">
          <ac:chgData name="Phạm Đăng Chính" userId="678b32e2-9664-49c2-9246-529970c4f493" providerId="ADAL" clId="{2EF9490E-EBAF-4A77-B443-B476D48C00F7}" dt="2022-09-18T16:45:57.532" v="1726" actId="14100"/>
          <ac:spMkLst>
            <pc:docMk/>
            <pc:sldMk cId="312984267" sldId="307"/>
            <ac:spMk id="668" creationId="{00000000-0000-0000-0000-000000000000}"/>
          </ac:spMkLst>
        </pc:spChg>
        <pc:spChg chg="mod">
          <ac:chgData name="Phạm Đăng Chính" userId="678b32e2-9664-49c2-9246-529970c4f493" providerId="ADAL" clId="{2EF9490E-EBAF-4A77-B443-B476D48C00F7}" dt="2022-09-18T16:48:01.271" v="1753"/>
          <ac:spMkLst>
            <pc:docMk/>
            <pc:sldMk cId="312984267" sldId="307"/>
            <ac:spMk id="669" creationId="{00000000-0000-0000-0000-000000000000}"/>
          </ac:spMkLst>
        </pc:spChg>
        <pc:spChg chg="mod">
          <ac:chgData name="Phạm Đăng Chính" userId="678b32e2-9664-49c2-9246-529970c4f493" providerId="ADAL" clId="{2EF9490E-EBAF-4A77-B443-B476D48C00F7}" dt="2022-09-18T16:45:39.011" v="1723" actId="1076"/>
          <ac:spMkLst>
            <pc:docMk/>
            <pc:sldMk cId="312984267" sldId="307"/>
            <ac:spMk id="670" creationId="{00000000-0000-0000-0000-000000000000}"/>
          </ac:spMkLst>
        </pc:spChg>
        <pc:spChg chg="mod">
          <ac:chgData name="Phạm Đăng Chính" userId="678b32e2-9664-49c2-9246-529970c4f493" providerId="ADAL" clId="{2EF9490E-EBAF-4A77-B443-B476D48C00F7}" dt="2022-09-18T16:39:08.349" v="1652"/>
          <ac:spMkLst>
            <pc:docMk/>
            <pc:sldMk cId="312984267" sldId="307"/>
            <ac:spMk id="671" creationId="{00000000-0000-0000-0000-000000000000}"/>
          </ac:spMkLst>
        </pc:spChg>
        <pc:spChg chg="mod">
          <ac:chgData name="Phạm Đăng Chính" userId="678b32e2-9664-49c2-9246-529970c4f493" providerId="ADAL" clId="{2EF9490E-EBAF-4A77-B443-B476D48C00F7}" dt="2022-09-18T16:45:44.890" v="1724" actId="1076"/>
          <ac:spMkLst>
            <pc:docMk/>
            <pc:sldMk cId="312984267" sldId="307"/>
            <ac:spMk id="672" creationId="{00000000-0000-0000-0000-000000000000}"/>
          </ac:spMkLst>
        </pc:spChg>
        <pc:spChg chg="mod">
          <ac:chgData name="Phạm Đăng Chính" userId="678b32e2-9664-49c2-9246-529970c4f493" providerId="ADAL" clId="{2EF9490E-EBAF-4A77-B443-B476D48C00F7}" dt="2022-09-18T16:39:37.806" v="1657" actId="20577"/>
          <ac:spMkLst>
            <pc:docMk/>
            <pc:sldMk cId="312984267" sldId="307"/>
            <ac:spMk id="673" creationId="{00000000-0000-0000-0000-000000000000}"/>
          </ac:spMkLst>
        </pc:spChg>
        <pc:picChg chg="mod">
          <ac:chgData name="Phạm Đăng Chính" userId="678b32e2-9664-49c2-9246-529970c4f493" providerId="ADAL" clId="{2EF9490E-EBAF-4A77-B443-B476D48C00F7}" dt="2022-09-18T16:44:51.179" v="1719" actId="1076"/>
          <ac:picMkLst>
            <pc:docMk/>
            <pc:sldMk cId="312984267" sldId="307"/>
            <ac:picMk id="3" creationId="{F2E26183-B945-1C47-B677-2E1E01315D9F}"/>
          </ac:picMkLst>
        </pc:picChg>
        <pc:picChg chg="mod">
          <ac:chgData name="Phạm Đăng Chính" userId="678b32e2-9664-49c2-9246-529970c4f493" providerId="ADAL" clId="{2EF9490E-EBAF-4A77-B443-B476D48C00F7}" dt="2022-09-18T16:37:56.671" v="1644" actId="14826"/>
          <ac:picMkLst>
            <pc:docMk/>
            <pc:sldMk cId="312984267" sldId="307"/>
            <ac:picMk id="4" creationId="{215C0ED7-0DE6-A2E0-13BF-7C223E5FEA3E}"/>
          </ac:picMkLst>
        </pc:picChg>
        <pc:picChg chg="mod">
          <ac:chgData name="Phạm Đăng Chính" userId="678b32e2-9664-49c2-9246-529970c4f493" providerId="ADAL" clId="{2EF9490E-EBAF-4A77-B443-B476D48C00F7}" dt="2022-09-18T16:38:04.399" v="1645" actId="14826"/>
          <ac:picMkLst>
            <pc:docMk/>
            <pc:sldMk cId="312984267" sldId="307"/>
            <ac:picMk id="5" creationId="{6BCDDF16-FDAA-B467-68B2-F942AD6CD1A8}"/>
          </ac:picMkLst>
        </pc:picChg>
      </pc:sldChg>
      <pc:sldChg chg="modSp add mod modTransition">
        <pc:chgData name="Phạm Đăng Chính" userId="678b32e2-9664-49c2-9246-529970c4f493" providerId="ADAL" clId="{2EF9490E-EBAF-4A77-B443-B476D48C00F7}" dt="2022-09-18T18:43:23.232" v="3336"/>
        <pc:sldMkLst>
          <pc:docMk/>
          <pc:sldMk cId="3611968051" sldId="308"/>
        </pc:sldMkLst>
        <pc:spChg chg="mod">
          <ac:chgData name="Phạm Đăng Chính" userId="678b32e2-9664-49c2-9246-529970c4f493" providerId="ADAL" clId="{2EF9490E-EBAF-4A77-B443-B476D48C00F7}" dt="2022-09-18T16:59:50.956" v="2075" actId="1076"/>
          <ac:spMkLst>
            <pc:docMk/>
            <pc:sldMk cId="3611968051" sldId="308"/>
            <ac:spMk id="977" creationId="{00000000-0000-0000-0000-000000000000}"/>
          </ac:spMkLst>
        </pc:spChg>
        <pc:spChg chg="mod">
          <ac:chgData name="Phạm Đăng Chính" userId="678b32e2-9664-49c2-9246-529970c4f493" providerId="ADAL" clId="{2EF9490E-EBAF-4A77-B443-B476D48C00F7}" dt="2022-09-18T16:59:50.956" v="2075" actId="1076"/>
          <ac:spMkLst>
            <pc:docMk/>
            <pc:sldMk cId="3611968051" sldId="308"/>
            <ac:spMk id="978" creationId="{00000000-0000-0000-0000-000000000000}"/>
          </ac:spMkLst>
        </pc:spChg>
        <pc:spChg chg="mod">
          <ac:chgData name="Phạm Đăng Chính" userId="678b32e2-9664-49c2-9246-529970c4f493" providerId="ADAL" clId="{2EF9490E-EBAF-4A77-B443-B476D48C00F7}" dt="2022-09-18T17:01:53.876" v="2080" actId="1076"/>
          <ac:spMkLst>
            <pc:docMk/>
            <pc:sldMk cId="3611968051" sldId="308"/>
            <ac:spMk id="979" creationId="{00000000-0000-0000-0000-000000000000}"/>
          </ac:spMkLst>
        </pc:spChg>
        <pc:spChg chg="mod">
          <ac:chgData name="Phạm Đăng Chính" userId="678b32e2-9664-49c2-9246-529970c4f493" providerId="ADAL" clId="{2EF9490E-EBAF-4A77-B443-B476D48C00F7}" dt="2022-09-18T16:59:50.956" v="2075" actId="1076"/>
          <ac:spMkLst>
            <pc:docMk/>
            <pc:sldMk cId="3611968051" sldId="308"/>
            <ac:spMk id="980" creationId="{00000000-0000-0000-0000-000000000000}"/>
          </ac:spMkLst>
        </pc:spChg>
        <pc:spChg chg="mod">
          <ac:chgData name="Phạm Đăng Chính" userId="678b32e2-9664-49c2-9246-529970c4f493" providerId="ADAL" clId="{2EF9490E-EBAF-4A77-B443-B476D48C00F7}" dt="2022-09-18T18:27:09.079" v="3109" actId="14100"/>
          <ac:spMkLst>
            <pc:docMk/>
            <pc:sldMk cId="3611968051" sldId="308"/>
            <ac:spMk id="981" creationId="{00000000-0000-0000-0000-000000000000}"/>
          </ac:spMkLst>
        </pc:spChg>
        <pc:spChg chg="mod">
          <ac:chgData name="Phạm Đăng Chính" userId="678b32e2-9664-49c2-9246-529970c4f493" providerId="ADAL" clId="{2EF9490E-EBAF-4A77-B443-B476D48C00F7}" dt="2022-09-18T16:59:29.324" v="2074" actId="1076"/>
          <ac:spMkLst>
            <pc:docMk/>
            <pc:sldMk cId="3611968051" sldId="308"/>
            <ac:spMk id="982" creationId="{00000000-0000-0000-0000-000000000000}"/>
          </ac:spMkLst>
        </pc:spChg>
        <pc:spChg chg="mod">
          <ac:chgData name="Phạm Đăng Chính" userId="678b32e2-9664-49c2-9246-529970c4f493" providerId="ADAL" clId="{2EF9490E-EBAF-4A77-B443-B476D48C00F7}" dt="2022-09-18T16:59:50.956" v="2075" actId="1076"/>
          <ac:spMkLst>
            <pc:docMk/>
            <pc:sldMk cId="3611968051" sldId="308"/>
            <ac:spMk id="983" creationId="{00000000-0000-0000-0000-000000000000}"/>
          </ac:spMkLst>
        </pc:spChg>
        <pc:spChg chg="mod">
          <ac:chgData name="Phạm Đăng Chính" userId="678b32e2-9664-49c2-9246-529970c4f493" providerId="ADAL" clId="{2EF9490E-EBAF-4A77-B443-B476D48C00F7}" dt="2022-09-18T16:59:29.324" v="2074" actId="1076"/>
          <ac:spMkLst>
            <pc:docMk/>
            <pc:sldMk cId="3611968051" sldId="308"/>
            <ac:spMk id="984" creationId="{00000000-0000-0000-0000-000000000000}"/>
          </ac:spMkLst>
        </pc:spChg>
        <pc:spChg chg="mod">
          <ac:chgData name="Phạm Đăng Chính" userId="678b32e2-9664-49c2-9246-529970c4f493" providerId="ADAL" clId="{2EF9490E-EBAF-4A77-B443-B476D48C00F7}" dt="2022-09-18T16:59:29.324" v="2074" actId="1076"/>
          <ac:spMkLst>
            <pc:docMk/>
            <pc:sldMk cId="3611968051" sldId="308"/>
            <ac:spMk id="985"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87"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88"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89"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0"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1"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2"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3"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4"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5"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6"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7"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8"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9"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1"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2"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4"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5"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7"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8"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9" creationId="{00000000-0000-0000-0000-000000000000}"/>
          </ac:spMkLst>
        </pc:spChg>
        <pc:grpChg chg="mod">
          <ac:chgData name="Phạm Đăng Chính" userId="678b32e2-9664-49c2-9246-529970c4f493" providerId="ADAL" clId="{2EF9490E-EBAF-4A77-B443-B476D48C00F7}" dt="2022-09-18T16:59:29.324" v="2074" actId="1076"/>
          <ac:grpSpMkLst>
            <pc:docMk/>
            <pc:sldMk cId="3611968051" sldId="308"/>
            <ac:grpSpMk id="986" creationId="{00000000-0000-0000-0000-000000000000}"/>
          </ac:grpSpMkLst>
        </pc:grpChg>
        <pc:grpChg chg="mod">
          <ac:chgData name="Phạm Đăng Chính" userId="678b32e2-9664-49c2-9246-529970c4f493" providerId="ADAL" clId="{2EF9490E-EBAF-4A77-B443-B476D48C00F7}" dt="2022-09-18T16:59:50.956" v="2075" actId="1076"/>
          <ac:grpSpMkLst>
            <pc:docMk/>
            <pc:sldMk cId="3611968051" sldId="308"/>
            <ac:grpSpMk id="1000" creationId="{00000000-0000-0000-0000-000000000000}"/>
          </ac:grpSpMkLst>
        </pc:grpChg>
        <pc:grpChg chg="mod">
          <ac:chgData name="Phạm Đăng Chính" userId="678b32e2-9664-49c2-9246-529970c4f493" providerId="ADAL" clId="{2EF9490E-EBAF-4A77-B443-B476D48C00F7}" dt="2022-09-18T16:59:50.956" v="2075" actId="1076"/>
          <ac:grpSpMkLst>
            <pc:docMk/>
            <pc:sldMk cId="3611968051" sldId="308"/>
            <ac:grpSpMk id="1003" creationId="{00000000-0000-0000-0000-000000000000}"/>
          </ac:grpSpMkLst>
        </pc:grpChg>
        <pc:grpChg chg="mod">
          <ac:chgData name="Phạm Đăng Chính" userId="678b32e2-9664-49c2-9246-529970c4f493" providerId="ADAL" clId="{2EF9490E-EBAF-4A77-B443-B476D48C00F7}" dt="2022-09-18T16:59:29.324" v="2074" actId="1076"/>
          <ac:grpSpMkLst>
            <pc:docMk/>
            <pc:sldMk cId="3611968051" sldId="308"/>
            <ac:grpSpMk id="1006" creationId="{00000000-0000-0000-0000-000000000000}"/>
          </ac:grpSpMkLst>
        </pc:grpChg>
      </pc:sldChg>
      <pc:sldChg chg="addSp delSp modSp add mod modTransition">
        <pc:chgData name="Phạm Đăng Chính" userId="678b32e2-9664-49c2-9246-529970c4f493" providerId="ADAL" clId="{2EF9490E-EBAF-4A77-B443-B476D48C00F7}" dt="2022-09-18T18:43:43.639" v="3342"/>
        <pc:sldMkLst>
          <pc:docMk/>
          <pc:sldMk cId="3053509470" sldId="309"/>
        </pc:sldMkLst>
        <pc:spChg chg="add del mod">
          <ac:chgData name="Phạm Đăng Chính" userId="678b32e2-9664-49c2-9246-529970c4f493" providerId="ADAL" clId="{2EF9490E-EBAF-4A77-B443-B476D48C00F7}" dt="2022-09-18T17:04:18.164" v="2131" actId="478"/>
          <ac:spMkLst>
            <pc:docMk/>
            <pc:sldMk cId="3053509470" sldId="309"/>
            <ac:spMk id="3" creationId="{54CE59BA-4CE2-7F2C-CD19-F25C69933486}"/>
          </ac:spMkLst>
        </pc:spChg>
        <pc:spChg chg="add del mod">
          <ac:chgData name="Phạm Đăng Chính" userId="678b32e2-9664-49c2-9246-529970c4f493" providerId="ADAL" clId="{2EF9490E-EBAF-4A77-B443-B476D48C00F7}" dt="2022-09-18T17:04:16.126" v="2130" actId="478"/>
          <ac:spMkLst>
            <pc:docMk/>
            <pc:sldMk cId="3053509470" sldId="309"/>
            <ac:spMk id="5" creationId="{C65F526B-28F9-9B39-63A0-60B5E66E6A9B}"/>
          </ac:spMkLst>
        </pc:spChg>
        <pc:spChg chg="add del mod">
          <ac:chgData name="Phạm Đăng Chính" userId="678b32e2-9664-49c2-9246-529970c4f493" providerId="ADAL" clId="{2EF9490E-EBAF-4A77-B443-B476D48C00F7}" dt="2022-09-18T17:04:23.241" v="2133" actId="478"/>
          <ac:spMkLst>
            <pc:docMk/>
            <pc:sldMk cId="3053509470" sldId="309"/>
            <ac:spMk id="7" creationId="{A5D5AB9F-55DE-37DB-295B-A121C91122CE}"/>
          </ac:spMkLst>
        </pc:spChg>
        <pc:spChg chg="add del mod">
          <ac:chgData name="Phạm Đăng Chính" userId="678b32e2-9664-49c2-9246-529970c4f493" providerId="ADAL" clId="{2EF9490E-EBAF-4A77-B443-B476D48C00F7}" dt="2022-09-18T17:04:28.555" v="2135" actId="478"/>
          <ac:spMkLst>
            <pc:docMk/>
            <pc:sldMk cId="3053509470" sldId="309"/>
            <ac:spMk id="9" creationId="{9CF289B5-2109-1CE4-5AAB-6451ACC3863C}"/>
          </ac:spMkLst>
        </pc:spChg>
        <pc:spChg chg="add mod">
          <ac:chgData name="Phạm Đăng Chính" userId="678b32e2-9664-49c2-9246-529970c4f493" providerId="ADAL" clId="{2EF9490E-EBAF-4A77-B443-B476D48C00F7}" dt="2022-09-18T17:14:03.843" v="2171" actId="1076"/>
          <ac:spMkLst>
            <pc:docMk/>
            <pc:sldMk cId="3053509470" sldId="309"/>
            <ac:spMk id="10" creationId="{E9D235DA-BBE0-C77E-68BF-4C15A75D42C3}"/>
          </ac:spMkLst>
        </pc:spChg>
        <pc:spChg chg="add mod">
          <ac:chgData name="Phạm Đăng Chính" userId="678b32e2-9664-49c2-9246-529970c4f493" providerId="ADAL" clId="{2EF9490E-EBAF-4A77-B443-B476D48C00F7}" dt="2022-09-18T17:14:08.020" v="2172" actId="1076"/>
          <ac:spMkLst>
            <pc:docMk/>
            <pc:sldMk cId="3053509470" sldId="309"/>
            <ac:spMk id="11" creationId="{6945D78C-E3F3-39D8-9D44-DFDD18E2DCAC}"/>
          </ac:spMkLst>
        </pc:spChg>
        <pc:spChg chg="del">
          <ac:chgData name="Phạm Đăng Chính" userId="678b32e2-9664-49c2-9246-529970c4f493" providerId="ADAL" clId="{2EF9490E-EBAF-4A77-B443-B476D48C00F7}" dt="2022-09-18T17:04:10.137" v="2126" actId="478"/>
          <ac:spMkLst>
            <pc:docMk/>
            <pc:sldMk cId="3053509470" sldId="309"/>
            <ac:spMk id="1118" creationId="{00000000-0000-0000-0000-000000000000}"/>
          </ac:spMkLst>
        </pc:spChg>
        <pc:spChg chg="del">
          <ac:chgData name="Phạm Đăng Chính" userId="678b32e2-9664-49c2-9246-529970c4f493" providerId="ADAL" clId="{2EF9490E-EBAF-4A77-B443-B476D48C00F7}" dt="2022-09-18T17:04:20.112" v="2132" actId="478"/>
          <ac:spMkLst>
            <pc:docMk/>
            <pc:sldMk cId="3053509470" sldId="309"/>
            <ac:spMk id="1119" creationId="{00000000-0000-0000-0000-000000000000}"/>
          </ac:spMkLst>
        </pc:spChg>
        <pc:spChg chg="mod">
          <ac:chgData name="Phạm Đăng Chính" userId="678b32e2-9664-49c2-9246-529970c4f493" providerId="ADAL" clId="{2EF9490E-EBAF-4A77-B443-B476D48C00F7}" dt="2022-09-18T17:03:53.490" v="2125"/>
          <ac:spMkLst>
            <pc:docMk/>
            <pc:sldMk cId="3053509470" sldId="309"/>
            <ac:spMk id="1120" creationId="{00000000-0000-0000-0000-000000000000}"/>
          </ac:spMkLst>
        </pc:spChg>
        <pc:spChg chg="del">
          <ac:chgData name="Phạm Đăng Chính" userId="678b32e2-9664-49c2-9246-529970c4f493" providerId="ADAL" clId="{2EF9490E-EBAF-4A77-B443-B476D48C00F7}" dt="2022-09-18T17:04:14.748" v="2129" actId="478"/>
          <ac:spMkLst>
            <pc:docMk/>
            <pc:sldMk cId="3053509470" sldId="309"/>
            <ac:spMk id="1121" creationId="{00000000-0000-0000-0000-000000000000}"/>
          </ac:spMkLst>
        </pc:spChg>
        <pc:spChg chg="del">
          <ac:chgData name="Phạm Đăng Chính" userId="678b32e2-9664-49c2-9246-529970c4f493" providerId="ADAL" clId="{2EF9490E-EBAF-4A77-B443-B476D48C00F7}" dt="2022-09-18T17:04:26.579" v="2134" actId="478"/>
          <ac:spMkLst>
            <pc:docMk/>
            <pc:sldMk cId="3053509470" sldId="309"/>
            <ac:spMk id="1122" creationId="{00000000-0000-0000-0000-000000000000}"/>
          </ac:spMkLst>
        </pc:spChg>
        <pc:grpChg chg="del">
          <ac:chgData name="Phạm Đăng Chính" userId="678b32e2-9664-49c2-9246-529970c4f493" providerId="ADAL" clId="{2EF9490E-EBAF-4A77-B443-B476D48C00F7}" dt="2022-09-18T17:04:11.517" v="2127" actId="478"/>
          <ac:grpSpMkLst>
            <pc:docMk/>
            <pc:sldMk cId="3053509470" sldId="309"/>
            <ac:grpSpMk id="1123" creationId="{00000000-0000-0000-0000-000000000000}"/>
          </ac:grpSpMkLst>
        </pc:grpChg>
        <pc:grpChg chg="del">
          <ac:chgData name="Phạm Đăng Chính" userId="678b32e2-9664-49c2-9246-529970c4f493" providerId="ADAL" clId="{2EF9490E-EBAF-4A77-B443-B476D48C00F7}" dt="2022-09-18T17:04:12.562" v="2128" actId="478"/>
          <ac:grpSpMkLst>
            <pc:docMk/>
            <pc:sldMk cId="3053509470" sldId="309"/>
            <ac:grpSpMk id="1130" creationId="{00000000-0000-0000-0000-000000000000}"/>
          </ac:grpSpMkLst>
        </pc:grpChg>
      </pc:sldChg>
      <pc:sldChg chg="modSp add mod modTransition">
        <pc:chgData name="Phạm Đăng Chính" userId="678b32e2-9664-49c2-9246-529970c4f493" providerId="ADAL" clId="{2EF9490E-EBAF-4A77-B443-B476D48C00F7}" dt="2022-09-18T18:43:55.664" v="3343"/>
        <pc:sldMkLst>
          <pc:docMk/>
          <pc:sldMk cId="2096487721" sldId="310"/>
        </pc:sldMkLst>
        <pc:spChg chg="mod">
          <ac:chgData name="Phạm Đăng Chính" userId="678b32e2-9664-49c2-9246-529970c4f493" providerId="ADAL" clId="{2EF9490E-EBAF-4A77-B443-B476D48C00F7}" dt="2022-09-18T17:14:15.780" v="2173" actId="1076"/>
          <ac:spMkLst>
            <pc:docMk/>
            <pc:sldMk cId="2096487721" sldId="310"/>
            <ac:spMk id="10" creationId="{E9D235DA-BBE0-C77E-68BF-4C15A75D42C3}"/>
          </ac:spMkLst>
        </pc:spChg>
        <pc:spChg chg="mod">
          <ac:chgData name="Phạm Đăng Chính" userId="678b32e2-9664-49c2-9246-529970c4f493" providerId="ADAL" clId="{2EF9490E-EBAF-4A77-B443-B476D48C00F7}" dt="2022-09-18T17:14:19.108" v="2174" actId="1076"/>
          <ac:spMkLst>
            <pc:docMk/>
            <pc:sldMk cId="2096487721" sldId="310"/>
            <ac:spMk id="11" creationId="{6945D78C-E3F3-39D8-9D44-DFDD18E2DCAC}"/>
          </ac:spMkLst>
        </pc:spChg>
      </pc:sldChg>
      <pc:sldChg chg="addSp delSp modSp add mod modTransition">
        <pc:chgData name="Phạm Đăng Chính" userId="678b32e2-9664-49c2-9246-529970c4f493" providerId="ADAL" clId="{2EF9490E-EBAF-4A77-B443-B476D48C00F7}" dt="2022-09-19T05:28:10.549" v="3382"/>
        <pc:sldMkLst>
          <pc:docMk/>
          <pc:sldMk cId="59955454" sldId="311"/>
        </pc:sldMkLst>
        <pc:spChg chg="mod">
          <ac:chgData name="Phạm Đăng Chính" userId="678b32e2-9664-49c2-9246-529970c4f493" providerId="ADAL" clId="{2EF9490E-EBAF-4A77-B443-B476D48C00F7}" dt="2022-09-19T05:27:15.678" v="3369"/>
          <ac:spMkLst>
            <pc:docMk/>
            <pc:sldMk cId="59955454" sldId="311"/>
            <ac:spMk id="4" creationId="{B85BC55A-AAEA-159A-D39E-00649559B8F2}"/>
          </ac:spMkLst>
        </pc:spChg>
        <pc:spChg chg="mod">
          <ac:chgData name="Phạm Đăng Chính" userId="678b32e2-9664-49c2-9246-529970c4f493" providerId="ADAL" clId="{2EF9490E-EBAF-4A77-B443-B476D48C00F7}" dt="2022-09-19T05:27:15.678" v="3369"/>
          <ac:spMkLst>
            <pc:docMk/>
            <pc:sldMk cId="59955454" sldId="311"/>
            <ac:spMk id="5" creationId="{E3B0BE56-D40A-F0C7-35B9-03DBB851A8B4}"/>
          </ac:spMkLst>
        </pc:spChg>
        <pc:spChg chg="mod">
          <ac:chgData name="Phạm Đăng Chính" userId="678b32e2-9664-49c2-9246-529970c4f493" providerId="ADAL" clId="{2EF9490E-EBAF-4A77-B443-B476D48C00F7}" dt="2022-09-19T05:27:15.678" v="3369"/>
          <ac:spMkLst>
            <pc:docMk/>
            <pc:sldMk cId="59955454" sldId="311"/>
            <ac:spMk id="6" creationId="{FE1DD79A-A619-5A40-EA89-F24BE52BD062}"/>
          </ac:spMkLst>
        </pc:spChg>
        <pc:spChg chg="mod">
          <ac:chgData name="Phạm Đăng Chính" userId="678b32e2-9664-49c2-9246-529970c4f493" providerId="ADAL" clId="{2EF9490E-EBAF-4A77-B443-B476D48C00F7}" dt="2022-09-19T05:27:15.678" v="3369"/>
          <ac:spMkLst>
            <pc:docMk/>
            <pc:sldMk cId="59955454" sldId="311"/>
            <ac:spMk id="7" creationId="{336CFB6B-9984-D469-6B75-E0AEFD06699A}"/>
          </ac:spMkLst>
        </pc:spChg>
        <pc:spChg chg="mod">
          <ac:chgData name="Phạm Đăng Chính" userId="678b32e2-9664-49c2-9246-529970c4f493" providerId="ADAL" clId="{2EF9490E-EBAF-4A77-B443-B476D48C00F7}" dt="2022-09-19T05:27:15.678" v="3369"/>
          <ac:spMkLst>
            <pc:docMk/>
            <pc:sldMk cId="59955454" sldId="311"/>
            <ac:spMk id="8" creationId="{E68FBDB2-7779-1F98-9BE7-9B6196E48387}"/>
          </ac:spMkLst>
        </pc:spChg>
        <pc:spChg chg="mod">
          <ac:chgData name="Phạm Đăng Chính" userId="678b32e2-9664-49c2-9246-529970c4f493" providerId="ADAL" clId="{2EF9490E-EBAF-4A77-B443-B476D48C00F7}" dt="2022-09-19T05:27:15.678" v="3369"/>
          <ac:spMkLst>
            <pc:docMk/>
            <pc:sldMk cId="59955454" sldId="311"/>
            <ac:spMk id="9" creationId="{293E2F87-F21D-4838-490A-CD2D37C27DCE}"/>
          </ac:spMkLst>
        </pc:spChg>
        <pc:spChg chg="mod">
          <ac:chgData name="Phạm Đăng Chính" userId="678b32e2-9664-49c2-9246-529970c4f493" providerId="ADAL" clId="{2EF9490E-EBAF-4A77-B443-B476D48C00F7}" dt="2022-09-19T05:27:15.678" v="3369"/>
          <ac:spMkLst>
            <pc:docMk/>
            <pc:sldMk cId="59955454" sldId="311"/>
            <ac:spMk id="10" creationId="{CAE9AB99-E97D-9C5F-C6DD-6048A2D95195}"/>
          </ac:spMkLst>
        </pc:spChg>
        <pc:spChg chg="mod">
          <ac:chgData name="Phạm Đăng Chính" userId="678b32e2-9664-49c2-9246-529970c4f493" providerId="ADAL" clId="{2EF9490E-EBAF-4A77-B443-B476D48C00F7}" dt="2022-09-19T05:27:15.678" v="3369"/>
          <ac:spMkLst>
            <pc:docMk/>
            <pc:sldMk cId="59955454" sldId="311"/>
            <ac:spMk id="11" creationId="{A5D2BC3F-FE64-7592-FB79-FA1217823799}"/>
          </ac:spMkLst>
        </pc:spChg>
        <pc:spChg chg="mod">
          <ac:chgData name="Phạm Đăng Chính" userId="678b32e2-9664-49c2-9246-529970c4f493" providerId="ADAL" clId="{2EF9490E-EBAF-4A77-B443-B476D48C00F7}" dt="2022-09-19T05:27:15.678" v="3369"/>
          <ac:spMkLst>
            <pc:docMk/>
            <pc:sldMk cId="59955454" sldId="311"/>
            <ac:spMk id="12" creationId="{BC0C39FE-7981-645A-252E-590A392C5CB3}"/>
          </ac:spMkLst>
        </pc:spChg>
        <pc:spChg chg="mod">
          <ac:chgData name="Phạm Đăng Chính" userId="678b32e2-9664-49c2-9246-529970c4f493" providerId="ADAL" clId="{2EF9490E-EBAF-4A77-B443-B476D48C00F7}" dt="2022-09-19T05:27:15.678" v="3369"/>
          <ac:spMkLst>
            <pc:docMk/>
            <pc:sldMk cId="59955454" sldId="311"/>
            <ac:spMk id="13" creationId="{4D340BED-993A-BDA9-0705-E1C15F18C20E}"/>
          </ac:spMkLst>
        </pc:spChg>
        <pc:spChg chg="mod">
          <ac:chgData name="Phạm Đăng Chính" userId="678b32e2-9664-49c2-9246-529970c4f493" providerId="ADAL" clId="{2EF9490E-EBAF-4A77-B443-B476D48C00F7}" dt="2022-09-19T05:27:15.678" v="3369"/>
          <ac:spMkLst>
            <pc:docMk/>
            <pc:sldMk cId="59955454" sldId="311"/>
            <ac:spMk id="14" creationId="{B5B0B459-B106-E938-7482-DA01F7F08053}"/>
          </ac:spMkLst>
        </pc:spChg>
        <pc:spChg chg="mod">
          <ac:chgData name="Phạm Đăng Chính" userId="678b32e2-9664-49c2-9246-529970c4f493" providerId="ADAL" clId="{2EF9490E-EBAF-4A77-B443-B476D48C00F7}" dt="2022-09-19T05:27:15.678" v="3369"/>
          <ac:spMkLst>
            <pc:docMk/>
            <pc:sldMk cId="59955454" sldId="311"/>
            <ac:spMk id="15" creationId="{1ECF7EB5-9F9B-DE0E-DE31-3F2A37811DA0}"/>
          </ac:spMkLst>
        </pc:spChg>
        <pc:spChg chg="mod">
          <ac:chgData name="Phạm Đăng Chính" userId="678b32e2-9664-49c2-9246-529970c4f493" providerId="ADAL" clId="{2EF9490E-EBAF-4A77-B443-B476D48C00F7}" dt="2022-09-19T05:27:15.678" v="3369"/>
          <ac:spMkLst>
            <pc:docMk/>
            <pc:sldMk cId="59955454" sldId="311"/>
            <ac:spMk id="17" creationId="{20884FF8-BA48-A395-0566-37965D0F2228}"/>
          </ac:spMkLst>
        </pc:spChg>
        <pc:spChg chg="mod">
          <ac:chgData name="Phạm Đăng Chính" userId="678b32e2-9664-49c2-9246-529970c4f493" providerId="ADAL" clId="{2EF9490E-EBAF-4A77-B443-B476D48C00F7}" dt="2022-09-19T05:27:15.678" v="3369"/>
          <ac:spMkLst>
            <pc:docMk/>
            <pc:sldMk cId="59955454" sldId="311"/>
            <ac:spMk id="18" creationId="{312EEECB-DB36-99B0-EB2D-ED8FE3D88D2C}"/>
          </ac:spMkLst>
        </pc:spChg>
        <pc:spChg chg="mod">
          <ac:chgData name="Phạm Đăng Chính" userId="678b32e2-9664-49c2-9246-529970c4f493" providerId="ADAL" clId="{2EF9490E-EBAF-4A77-B443-B476D48C00F7}" dt="2022-09-19T05:27:15.678" v="3369"/>
          <ac:spMkLst>
            <pc:docMk/>
            <pc:sldMk cId="59955454" sldId="311"/>
            <ac:spMk id="19" creationId="{3A07AE33-9C26-45EC-ACC2-C2952021A268}"/>
          </ac:spMkLst>
        </pc:spChg>
        <pc:spChg chg="mod">
          <ac:chgData name="Phạm Đăng Chính" userId="678b32e2-9664-49c2-9246-529970c4f493" providerId="ADAL" clId="{2EF9490E-EBAF-4A77-B443-B476D48C00F7}" dt="2022-09-19T05:27:15.678" v="3369"/>
          <ac:spMkLst>
            <pc:docMk/>
            <pc:sldMk cId="59955454" sldId="311"/>
            <ac:spMk id="20" creationId="{A35AFC1A-F31E-AD89-0886-EE8E999DE620}"/>
          </ac:spMkLst>
        </pc:spChg>
        <pc:spChg chg="mod">
          <ac:chgData name="Phạm Đăng Chính" userId="678b32e2-9664-49c2-9246-529970c4f493" providerId="ADAL" clId="{2EF9490E-EBAF-4A77-B443-B476D48C00F7}" dt="2022-09-19T05:27:15.678" v="3369"/>
          <ac:spMkLst>
            <pc:docMk/>
            <pc:sldMk cId="59955454" sldId="311"/>
            <ac:spMk id="21" creationId="{3371BE6E-7708-759B-B622-47011EA53B82}"/>
          </ac:spMkLst>
        </pc:spChg>
        <pc:spChg chg="mod">
          <ac:chgData name="Phạm Đăng Chính" userId="678b32e2-9664-49c2-9246-529970c4f493" providerId="ADAL" clId="{2EF9490E-EBAF-4A77-B443-B476D48C00F7}" dt="2022-09-19T05:27:46.203" v="3377"/>
          <ac:spMkLst>
            <pc:docMk/>
            <pc:sldMk cId="59955454" sldId="311"/>
            <ac:spMk id="23" creationId="{9140C506-2B87-3E6D-5ED6-F145706B340A}"/>
          </ac:spMkLst>
        </pc:spChg>
        <pc:spChg chg="mod">
          <ac:chgData name="Phạm Đăng Chính" userId="678b32e2-9664-49c2-9246-529970c4f493" providerId="ADAL" clId="{2EF9490E-EBAF-4A77-B443-B476D48C00F7}" dt="2022-09-19T05:27:46.203" v="3377"/>
          <ac:spMkLst>
            <pc:docMk/>
            <pc:sldMk cId="59955454" sldId="311"/>
            <ac:spMk id="24" creationId="{B28C13F7-3650-F0B8-444C-18540717DB3F}"/>
          </ac:spMkLst>
        </pc:spChg>
        <pc:spChg chg="mod">
          <ac:chgData name="Phạm Đăng Chính" userId="678b32e2-9664-49c2-9246-529970c4f493" providerId="ADAL" clId="{2EF9490E-EBAF-4A77-B443-B476D48C00F7}" dt="2022-09-19T05:27:46.203" v="3377"/>
          <ac:spMkLst>
            <pc:docMk/>
            <pc:sldMk cId="59955454" sldId="311"/>
            <ac:spMk id="25" creationId="{34A1BE10-D71C-F8AB-9C53-B9365F2EE7AD}"/>
          </ac:spMkLst>
        </pc:spChg>
        <pc:spChg chg="mod">
          <ac:chgData name="Phạm Đăng Chính" userId="678b32e2-9664-49c2-9246-529970c4f493" providerId="ADAL" clId="{2EF9490E-EBAF-4A77-B443-B476D48C00F7}" dt="2022-09-19T05:27:46.203" v="3377"/>
          <ac:spMkLst>
            <pc:docMk/>
            <pc:sldMk cId="59955454" sldId="311"/>
            <ac:spMk id="26" creationId="{ACC3AD12-F7C5-6F99-9B29-E6CEDCEEE86E}"/>
          </ac:spMkLst>
        </pc:spChg>
        <pc:spChg chg="mod">
          <ac:chgData name="Phạm Đăng Chính" userId="678b32e2-9664-49c2-9246-529970c4f493" providerId="ADAL" clId="{2EF9490E-EBAF-4A77-B443-B476D48C00F7}" dt="2022-09-19T05:28:09.504" v="3380" actId="20577"/>
          <ac:spMkLst>
            <pc:docMk/>
            <pc:sldMk cId="59955454" sldId="311"/>
            <ac:spMk id="27" creationId="{DD1C4416-B265-A061-F0FD-90D9A5CA0F89}"/>
          </ac:spMkLst>
        </pc:spChg>
        <pc:spChg chg="mod">
          <ac:chgData name="Phạm Đăng Chính" userId="678b32e2-9664-49c2-9246-529970c4f493" providerId="ADAL" clId="{2EF9490E-EBAF-4A77-B443-B476D48C00F7}" dt="2022-09-19T05:27:46.203" v="3377"/>
          <ac:spMkLst>
            <pc:docMk/>
            <pc:sldMk cId="59955454" sldId="311"/>
            <ac:spMk id="28" creationId="{BC65DD6A-D8AC-5712-6FAE-250769063ACA}"/>
          </ac:spMkLst>
        </pc:spChg>
        <pc:spChg chg="mod">
          <ac:chgData name="Phạm Đăng Chính" userId="678b32e2-9664-49c2-9246-529970c4f493" providerId="ADAL" clId="{2EF9490E-EBAF-4A77-B443-B476D48C00F7}" dt="2022-09-19T05:27:46.203" v="3377"/>
          <ac:spMkLst>
            <pc:docMk/>
            <pc:sldMk cId="59955454" sldId="311"/>
            <ac:spMk id="29" creationId="{E0B196F9-963D-C757-D6FD-6B81B875F230}"/>
          </ac:spMkLst>
        </pc:spChg>
        <pc:spChg chg="mod">
          <ac:chgData name="Phạm Đăng Chính" userId="678b32e2-9664-49c2-9246-529970c4f493" providerId="ADAL" clId="{2EF9490E-EBAF-4A77-B443-B476D48C00F7}" dt="2022-09-19T05:27:46.203" v="3377"/>
          <ac:spMkLst>
            <pc:docMk/>
            <pc:sldMk cId="59955454" sldId="311"/>
            <ac:spMk id="30" creationId="{D1CEB109-5697-545E-6784-F004B377EDFE}"/>
          </ac:spMkLst>
        </pc:spChg>
        <pc:spChg chg="mod">
          <ac:chgData name="Phạm Đăng Chính" userId="678b32e2-9664-49c2-9246-529970c4f493" providerId="ADAL" clId="{2EF9490E-EBAF-4A77-B443-B476D48C00F7}" dt="2022-09-19T05:27:46.203" v="3377"/>
          <ac:spMkLst>
            <pc:docMk/>
            <pc:sldMk cId="59955454" sldId="311"/>
            <ac:spMk id="31" creationId="{DF793933-D699-8EE3-327B-47EEF0354C5A}"/>
          </ac:spMkLst>
        </pc:spChg>
        <pc:spChg chg="mod">
          <ac:chgData name="Phạm Đăng Chính" userId="678b32e2-9664-49c2-9246-529970c4f493" providerId="ADAL" clId="{2EF9490E-EBAF-4A77-B443-B476D48C00F7}" dt="2022-09-19T05:27:46.203" v="3377"/>
          <ac:spMkLst>
            <pc:docMk/>
            <pc:sldMk cId="59955454" sldId="311"/>
            <ac:spMk id="1088" creationId="{683914A2-18BA-7FEE-CD24-2D176475838F}"/>
          </ac:spMkLst>
        </pc:spChg>
        <pc:spChg chg="mod">
          <ac:chgData name="Phạm Đăng Chính" userId="678b32e2-9664-49c2-9246-529970c4f493" providerId="ADAL" clId="{2EF9490E-EBAF-4A77-B443-B476D48C00F7}" dt="2022-09-19T05:27:46.203" v="3377"/>
          <ac:spMkLst>
            <pc:docMk/>
            <pc:sldMk cId="59955454" sldId="311"/>
            <ac:spMk id="1089" creationId="{143F1490-91DC-ADD3-CFD6-CEE56F5F26A9}"/>
          </ac:spMkLst>
        </pc:spChg>
        <pc:spChg chg="mod">
          <ac:chgData name="Phạm Đăng Chính" userId="678b32e2-9664-49c2-9246-529970c4f493" providerId="ADAL" clId="{2EF9490E-EBAF-4A77-B443-B476D48C00F7}" dt="2022-09-19T05:27:46.203" v="3377"/>
          <ac:spMkLst>
            <pc:docMk/>
            <pc:sldMk cId="59955454" sldId="311"/>
            <ac:spMk id="1090" creationId="{43285B81-5462-D270-F4B2-A41D67D00548}"/>
          </ac:spMkLst>
        </pc:spChg>
        <pc:spChg chg="mod">
          <ac:chgData name="Phạm Đăng Chính" userId="678b32e2-9664-49c2-9246-529970c4f493" providerId="ADAL" clId="{2EF9490E-EBAF-4A77-B443-B476D48C00F7}" dt="2022-09-19T05:27:46.203" v="3377"/>
          <ac:spMkLst>
            <pc:docMk/>
            <pc:sldMk cId="59955454" sldId="311"/>
            <ac:spMk id="1091" creationId="{7348AFA3-9A87-BA55-8BE5-2F5F8A4C9D4D}"/>
          </ac:spMkLst>
        </pc:spChg>
        <pc:spChg chg="mod">
          <ac:chgData name="Phạm Đăng Chính" userId="678b32e2-9664-49c2-9246-529970c4f493" providerId="ADAL" clId="{2EF9490E-EBAF-4A77-B443-B476D48C00F7}" dt="2022-09-19T05:27:46.203" v="3377"/>
          <ac:spMkLst>
            <pc:docMk/>
            <pc:sldMk cId="59955454" sldId="311"/>
            <ac:spMk id="1092" creationId="{5613136D-C57A-425B-F5AE-BAB468BAA149}"/>
          </ac:spMkLst>
        </pc:spChg>
        <pc:spChg chg="mod">
          <ac:chgData name="Phạm Đăng Chính" userId="678b32e2-9664-49c2-9246-529970c4f493" providerId="ADAL" clId="{2EF9490E-EBAF-4A77-B443-B476D48C00F7}" dt="2022-09-19T05:27:46.203" v="3377"/>
          <ac:spMkLst>
            <pc:docMk/>
            <pc:sldMk cId="59955454" sldId="311"/>
            <ac:spMk id="1093" creationId="{B815D0EE-D12C-7BC8-F006-93103C7BDCB3}"/>
          </ac:spMkLst>
        </pc:spChg>
        <pc:spChg chg="mod">
          <ac:chgData name="Phạm Đăng Chính" userId="678b32e2-9664-49c2-9246-529970c4f493" providerId="ADAL" clId="{2EF9490E-EBAF-4A77-B443-B476D48C00F7}" dt="2022-09-18T18:26:11.584" v="3108" actId="2711"/>
          <ac:spMkLst>
            <pc:docMk/>
            <pc:sldMk cId="59955454" sldId="311"/>
            <ac:spMk id="1094" creationId="{00000000-0000-0000-0000-000000000000}"/>
          </ac:spMkLst>
        </pc:spChg>
        <pc:spChg chg="mod">
          <ac:chgData name="Phạm Đăng Chính" userId="678b32e2-9664-49c2-9246-529970c4f493" providerId="ADAL" clId="{2EF9490E-EBAF-4A77-B443-B476D48C00F7}" dt="2022-09-19T05:26:18.828" v="3365" actId="2711"/>
          <ac:spMkLst>
            <pc:docMk/>
            <pc:sldMk cId="59955454" sldId="311"/>
            <ac:spMk id="1095" creationId="{00000000-0000-0000-0000-000000000000}"/>
          </ac:spMkLst>
        </pc:spChg>
        <pc:spChg chg="mod">
          <ac:chgData name="Phạm Đăng Chính" userId="678b32e2-9664-49c2-9246-529970c4f493" providerId="ADAL" clId="{2EF9490E-EBAF-4A77-B443-B476D48C00F7}" dt="2022-09-18T18:32:14.681" v="3198" actId="1076"/>
          <ac:spMkLst>
            <pc:docMk/>
            <pc:sldMk cId="59955454" sldId="311"/>
            <ac:spMk id="1096" creationId="{00000000-0000-0000-0000-000000000000}"/>
          </ac:spMkLst>
        </pc:spChg>
        <pc:spChg chg="del">
          <ac:chgData name="Phạm Đăng Chính" userId="678b32e2-9664-49c2-9246-529970c4f493" providerId="ADAL" clId="{2EF9490E-EBAF-4A77-B443-B476D48C00F7}" dt="2022-09-18T18:29:54.339" v="3181" actId="478"/>
          <ac:spMkLst>
            <pc:docMk/>
            <pc:sldMk cId="59955454" sldId="311"/>
            <ac:spMk id="1098" creationId="{00000000-0000-0000-0000-000000000000}"/>
          </ac:spMkLst>
        </pc:spChg>
        <pc:spChg chg="mod">
          <ac:chgData name="Phạm Đăng Chính" userId="678b32e2-9664-49c2-9246-529970c4f493" providerId="ADAL" clId="{2EF9490E-EBAF-4A77-B443-B476D48C00F7}" dt="2022-09-19T05:27:46.203" v="3377"/>
          <ac:spMkLst>
            <pc:docMk/>
            <pc:sldMk cId="59955454" sldId="311"/>
            <ac:spMk id="1098" creationId="{65340DA5-E300-956C-98DB-14DD6F5A631A}"/>
          </ac:spMkLst>
        </pc:spChg>
        <pc:spChg chg="mod">
          <ac:chgData name="Phạm Đăng Chính" userId="678b32e2-9664-49c2-9246-529970c4f493" providerId="ADAL" clId="{2EF9490E-EBAF-4A77-B443-B476D48C00F7}" dt="2022-09-18T18:32:14.681" v="3198" actId="1076"/>
          <ac:spMkLst>
            <pc:docMk/>
            <pc:sldMk cId="59955454" sldId="311"/>
            <ac:spMk id="1099" creationId="{00000000-0000-0000-0000-000000000000}"/>
          </ac:spMkLst>
        </pc:spChg>
        <pc:spChg chg="del">
          <ac:chgData name="Phạm Đăng Chính" userId="678b32e2-9664-49c2-9246-529970c4f493" providerId="ADAL" clId="{2EF9490E-EBAF-4A77-B443-B476D48C00F7}" dt="2022-09-18T18:29:52.489" v="3180" actId="478"/>
          <ac:spMkLst>
            <pc:docMk/>
            <pc:sldMk cId="59955454" sldId="311"/>
            <ac:spMk id="1101" creationId="{00000000-0000-0000-0000-000000000000}"/>
          </ac:spMkLst>
        </pc:spChg>
        <pc:spChg chg="mod">
          <ac:chgData name="Phạm Đăng Chính" userId="678b32e2-9664-49c2-9246-529970c4f493" providerId="ADAL" clId="{2EF9490E-EBAF-4A77-B443-B476D48C00F7}" dt="2022-09-19T05:27:46.203" v="3377"/>
          <ac:spMkLst>
            <pc:docMk/>
            <pc:sldMk cId="59955454" sldId="311"/>
            <ac:spMk id="1101" creationId="{BE59D4E3-D2B4-2954-AAF7-70AD54E04E6F}"/>
          </ac:spMkLst>
        </pc:spChg>
        <pc:spChg chg="mod">
          <ac:chgData name="Phạm Đăng Chính" userId="678b32e2-9664-49c2-9246-529970c4f493" providerId="ADAL" clId="{2EF9490E-EBAF-4A77-B443-B476D48C00F7}" dt="2022-09-18T18:32:14.681" v="3198" actId="1076"/>
          <ac:spMkLst>
            <pc:docMk/>
            <pc:sldMk cId="59955454" sldId="311"/>
            <ac:spMk id="1102" creationId="{00000000-0000-0000-0000-000000000000}"/>
          </ac:spMkLst>
        </pc:spChg>
        <pc:spChg chg="mod">
          <ac:chgData name="Phạm Đăng Chính" userId="678b32e2-9664-49c2-9246-529970c4f493" providerId="ADAL" clId="{2EF9490E-EBAF-4A77-B443-B476D48C00F7}" dt="2022-09-19T05:26:43.173" v="3368" actId="1076"/>
          <ac:spMkLst>
            <pc:docMk/>
            <pc:sldMk cId="59955454" sldId="311"/>
            <ac:spMk id="1104" creationId="{00000000-0000-0000-0000-000000000000}"/>
          </ac:spMkLst>
        </pc:spChg>
        <pc:spChg chg="mod">
          <ac:chgData name="Phạm Đăng Chính" userId="678b32e2-9664-49c2-9246-529970c4f493" providerId="ADAL" clId="{2EF9490E-EBAF-4A77-B443-B476D48C00F7}" dt="2022-09-18T18:32:14.681" v="3198" actId="1076"/>
          <ac:spMkLst>
            <pc:docMk/>
            <pc:sldMk cId="59955454" sldId="311"/>
            <ac:spMk id="1105" creationId="{00000000-0000-0000-0000-000000000000}"/>
          </ac:spMkLst>
        </pc:spChg>
        <pc:spChg chg="mod">
          <ac:chgData name="Phạm Đăng Chính" userId="678b32e2-9664-49c2-9246-529970c4f493" providerId="ADAL" clId="{2EF9490E-EBAF-4A77-B443-B476D48C00F7}" dt="2022-09-18T18:32:45.240" v="3202" actId="1076"/>
          <ac:spMkLst>
            <pc:docMk/>
            <pc:sldMk cId="59955454" sldId="311"/>
            <ac:spMk id="1107" creationId="{00000000-0000-0000-0000-000000000000}"/>
          </ac:spMkLst>
        </pc:spChg>
        <pc:spChg chg="mod">
          <ac:chgData name="Phạm Đăng Chính" userId="678b32e2-9664-49c2-9246-529970c4f493" providerId="ADAL" clId="{2EF9490E-EBAF-4A77-B443-B476D48C00F7}" dt="2022-09-18T18:32:45.240" v="3202" actId="1076"/>
          <ac:spMkLst>
            <pc:docMk/>
            <pc:sldMk cId="59955454" sldId="311"/>
            <ac:spMk id="1108" creationId="{00000000-0000-0000-0000-000000000000}"/>
          </ac:spMkLst>
        </pc:spChg>
        <pc:spChg chg="mod">
          <ac:chgData name="Phạm Đăng Chính" userId="678b32e2-9664-49c2-9246-529970c4f493" providerId="ADAL" clId="{2EF9490E-EBAF-4A77-B443-B476D48C00F7}" dt="2022-09-18T18:32:45.240" v="3202" actId="1076"/>
          <ac:spMkLst>
            <pc:docMk/>
            <pc:sldMk cId="59955454" sldId="311"/>
            <ac:spMk id="1109" creationId="{00000000-0000-0000-0000-000000000000}"/>
          </ac:spMkLst>
        </pc:spChg>
        <pc:spChg chg="mod">
          <ac:chgData name="Phạm Đăng Chính" userId="678b32e2-9664-49c2-9246-529970c4f493" providerId="ADAL" clId="{2EF9490E-EBAF-4A77-B443-B476D48C00F7}" dt="2022-09-18T18:32:45.240" v="3202" actId="1076"/>
          <ac:spMkLst>
            <pc:docMk/>
            <pc:sldMk cId="59955454" sldId="311"/>
            <ac:spMk id="1110" creationId="{00000000-0000-0000-0000-000000000000}"/>
          </ac:spMkLst>
        </pc:spChg>
        <pc:spChg chg="mod">
          <ac:chgData name="Phạm Đăng Chính" userId="678b32e2-9664-49c2-9246-529970c4f493" providerId="ADAL" clId="{2EF9490E-EBAF-4A77-B443-B476D48C00F7}" dt="2022-09-19T05:27:46.203" v="3377"/>
          <ac:spMkLst>
            <pc:docMk/>
            <pc:sldMk cId="59955454" sldId="311"/>
            <ac:spMk id="1114" creationId="{D46EC188-49F3-BFFC-0FDE-67E7A421DFCA}"/>
          </ac:spMkLst>
        </pc:spChg>
        <pc:spChg chg="mod">
          <ac:chgData name="Phạm Đăng Chính" userId="678b32e2-9664-49c2-9246-529970c4f493" providerId="ADAL" clId="{2EF9490E-EBAF-4A77-B443-B476D48C00F7}" dt="2022-09-19T05:27:46.203" v="3377"/>
          <ac:spMkLst>
            <pc:docMk/>
            <pc:sldMk cId="59955454" sldId="311"/>
            <ac:spMk id="1115" creationId="{42F0BEE5-1560-7B24-BB3A-98F9261E4C3E}"/>
          </ac:spMkLst>
        </pc:spChg>
        <pc:grpChg chg="add del mod">
          <ac:chgData name="Phạm Đăng Chính" userId="678b32e2-9664-49c2-9246-529970c4f493" providerId="ADAL" clId="{2EF9490E-EBAF-4A77-B443-B476D48C00F7}" dt="2022-09-19T05:27:32.512" v="3374"/>
          <ac:grpSpMkLst>
            <pc:docMk/>
            <pc:sldMk cId="59955454" sldId="311"/>
            <ac:grpSpMk id="3" creationId="{0B1DA12B-0A5E-786A-D1DD-3FB8265F6FFF}"/>
          </ac:grpSpMkLst>
        </pc:grpChg>
        <pc:grpChg chg="mod">
          <ac:chgData name="Phạm Đăng Chính" userId="678b32e2-9664-49c2-9246-529970c4f493" providerId="ADAL" clId="{2EF9490E-EBAF-4A77-B443-B476D48C00F7}" dt="2022-09-19T05:27:15.678" v="3369"/>
          <ac:grpSpMkLst>
            <pc:docMk/>
            <pc:sldMk cId="59955454" sldId="311"/>
            <ac:grpSpMk id="16" creationId="{67FCBE7C-5BF9-5452-8423-BB9837ECFC13}"/>
          </ac:grpSpMkLst>
        </pc:grpChg>
        <pc:grpChg chg="add del mod">
          <ac:chgData name="Phạm Đăng Chính" userId="678b32e2-9664-49c2-9246-529970c4f493" providerId="ADAL" clId="{2EF9490E-EBAF-4A77-B443-B476D48C00F7}" dt="2022-09-19T05:28:10.549" v="3382"/>
          <ac:grpSpMkLst>
            <pc:docMk/>
            <pc:sldMk cId="59955454" sldId="311"/>
            <ac:grpSpMk id="22" creationId="{EFD3B179-EC6E-4D2F-E310-EB7AC60A4A8F}"/>
          </ac:grpSpMkLst>
        </pc:grpChg>
        <pc:cxnChg chg="add mod">
          <ac:chgData name="Phạm Đăng Chính" userId="678b32e2-9664-49c2-9246-529970c4f493" providerId="ADAL" clId="{2EF9490E-EBAF-4A77-B443-B476D48C00F7}" dt="2022-09-18T18:35:13.730" v="3234" actId="13822"/>
          <ac:cxnSpMkLst>
            <pc:docMk/>
            <pc:sldMk cId="59955454" sldId="311"/>
            <ac:cxnSpMk id="2" creationId="{221FC78C-9800-9F11-89EF-FCEF41EABE32}"/>
          </ac:cxnSpMkLst>
        </pc:cxnChg>
        <pc:cxnChg chg="mod">
          <ac:chgData name="Phạm Đăng Chính" userId="678b32e2-9664-49c2-9246-529970c4f493" providerId="ADAL" clId="{2EF9490E-EBAF-4A77-B443-B476D48C00F7}" dt="2022-09-18T18:32:45.240" v="3202" actId="1076"/>
          <ac:cxnSpMkLst>
            <pc:docMk/>
            <pc:sldMk cId="59955454" sldId="311"/>
            <ac:cxnSpMk id="1111" creationId="{00000000-0000-0000-0000-000000000000}"/>
          </ac:cxnSpMkLst>
        </pc:cxnChg>
        <pc:cxnChg chg="mod">
          <ac:chgData name="Phạm Đăng Chính" userId="678b32e2-9664-49c2-9246-529970c4f493" providerId="ADAL" clId="{2EF9490E-EBAF-4A77-B443-B476D48C00F7}" dt="2022-09-18T18:32:45.240" v="3202" actId="1076"/>
          <ac:cxnSpMkLst>
            <pc:docMk/>
            <pc:sldMk cId="59955454" sldId="311"/>
            <ac:cxnSpMk id="1112" creationId="{00000000-0000-0000-0000-000000000000}"/>
          </ac:cxnSpMkLst>
        </pc:cxnChg>
        <pc:cxnChg chg="mod">
          <ac:chgData name="Phạm Đăng Chính" userId="678b32e2-9664-49c2-9246-529970c4f493" providerId="ADAL" clId="{2EF9490E-EBAF-4A77-B443-B476D48C00F7}" dt="2022-09-18T18:32:45.240" v="3202" actId="1076"/>
          <ac:cxnSpMkLst>
            <pc:docMk/>
            <pc:sldMk cId="59955454" sldId="311"/>
            <ac:cxnSpMk id="1113" creationId="{00000000-0000-0000-0000-000000000000}"/>
          </ac:cxnSpMkLst>
        </pc:cxnChg>
      </pc:sldChg>
      <pc:sldChg chg="addSp delSp modSp add mod modTransition">
        <pc:chgData name="Phạm Đăng Chính" userId="678b32e2-9664-49c2-9246-529970c4f493" providerId="ADAL" clId="{2EF9490E-EBAF-4A77-B443-B476D48C00F7}" dt="2022-09-18T18:44:07.361" v="3347"/>
        <pc:sldMkLst>
          <pc:docMk/>
          <pc:sldMk cId="1203885937" sldId="312"/>
        </pc:sldMkLst>
        <pc:spChg chg="add mod">
          <ac:chgData name="Phạm Đăng Chính" userId="678b32e2-9664-49c2-9246-529970c4f493" providerId="ADAL" clId="{2EF9490E-EBAF-4A77-B443-B476D48C00F7}" dt="2022-09-18T18:40:49.816" v="3306" actId="1076"/>
          <ac:spMkLst>
            <pc:docMk/>
            <pc:sldMk cId="1203885937" sldId="312"/>
            <ac:spMk id="2" creationId="{754FC004-4ED2-C27F-68B9-53777D08BD3A}"/>
          </ac:spMkLst>
        </pc:spChg>
        <pc:spChg chg="add del mod">
          <ac:chgData name="Phạm Đăng Chính" userId="678b32e2-9664-49c2-9246-529970c4f493" providerId="ADAL" clId="{2EF9490E-EBAF-4A77-B443-B476D48C00F7}" dt="2022-09-18T18:37:39.276" v="3242"/>
          <ac:spMkLst>
            <pc:docMk/>
            <pc:sldMk cId="1203885937" sldId="312"/>
            <ac:spMk id="3" creationId="{E5C06CBB-1ADA-889F-A086-62FAB5A4729D}"/>
          </ac:spMkLst>
        </pc:spChg>
        <pc:spChg chg="add mod">
          <ac:chgData name="Phạm Đăng Chính" userId="678b32e2-9664-49c2-9246-529970c4f493" providerId="ADAL" clId="{2EF9490E-EBAF-4A77-B443-B476D48C00F7}" dt="2022-09-18T18:40:28.768" v="3303" actId="20577"/>
          <ac:spMkLst>
            <pc:docMk/>
            <pc:sldMk cId="1203885937" sldId="312"/>
            <ac:spMk id="5" creationId="{ECE9530D-B8F3-550A-DD56-921F18DF62E5}"/>
          </ac:spMkLst>
        </pc:spChg>
        <pc:spChg chg="del mod">
          <ac:chgData name="Phạm Đăng Chính" userId="678b32e2-9664-49c2-9246-529970c4f493" providerId="ADAL" clId="{2EF9490E-EBAF-4A77-B443-B476D48C00F7}" dt="2022-09-18T18:40:19.972" v="3275" actId="478"/>
          <ac:spMkLst>
            <pc:docMk/>
            <pc:sldMk cId="1203885937" sldId="312"/>
            <ac:spMk id="825" creationId="{00000000-0000-0000-0000-000000000000}"/>
          </ac:spMkLst>
        </pc:spChg>
        <pc:spChg chg="del">
          <ac:chgData name="Phạm Đăng Chính" userId="678b32e2-9664-49c2-9246-529970c4f493" providerId="ADAL" clId="{2EF9490E-EBAF-4A77-B443-B476D48C00F7}" dt="2022-09-18T18:25:45.221" v="3106" actId="478"/>
          <ac:spMkLst>
            <pc:docMk/>
            <pc:sldMk cId="1203885937" sldId="312"/>
            <ac:spMk id="878"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79"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0"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1"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2"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3"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4"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5"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6"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8"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9"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90"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1"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2"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3"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4"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5"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6"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7"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8"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9"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900"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901"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902" creationId="{00000000-0000-0000-0000-000000000000}"/>
          </ac:spMkLst>
        </pc:spChg>
        <pc:grpChg chg="del">
          <ac:chgData name="Phạm Đăng Chính" userId="678b32e2-9664-49c2-9246-529970c4f493" providerId="ADAL" clId="{2EF9490E-EBAF-4A77-B443-B476D48C00F7}" dt="2022-09-18T18:25:40.093" v="3104" actId="478"/>
          <ac:grpSpMkLst>
            <pc:docMk/>
            <pc:sldMk cId="1203885937" sldId="312"/>
            <ac:grpSpMk id="826" creationId="{00000000-0000-0000-0000-000000000000}"/>
          </ac:grpSpMkLst>
        </pc:grpChg>
      </pc:sldChg>
      <pc:sldChg chg="delSp modSp add mod modTransition">
        <pc:chgData name="Phạm Đăng Chính" userId="678b32e2-9664-49c2-9246-529970c4f493" providerId="ADAL" clId="{2EF9490E-EBAF-4A77-B443-B476D48C00F7}" dt="2022-09-18T18:44:21.632" v="3349"/>
        <pc:sldMkLst>
          <pc:docMk/>
          <pc:sldMk cId="4212431767" sldId="313"/>
        </pc:sldMkLst>
        <pc:spChg chg="mod">
          <ac:chgData name="Phạm Đăng Chính" userId="678b32e2-9664-49c2-9246-529970c4f493" providerId="ADAL" clId="{2EF9490E-EBAF-4A77-B443-B476D48C00F7}" dt="2022-09-18T17:22:12.795" v="2285" actId="20577"/>
          <ac:spMkLst>
            <pc:docMk/>
            <pc:sldMk cId="4212431767" sldId="313"/>
            <ac:spMk id="1224" creationId="{00000000-0000-0000-0000-000000000000}"/>
          </ac:spMkLst>
        </pc:spChg>
        <pc:spChg chg="mod">
          <ac:chgData name="Phạm Đăng Chính" userId="678b32e2-9664-49c2-9246-529970c4f493" providerId="ADAL" clId="{2EF9490E-EBAF-4A77-B443-B476D48C00F7}" dt="2022-09-18T17:24:47.901" v="2398" actId="207"/>
          <ac:spMkLst>
            <pc:docMk/>
            <pc:sldMk cId="4212431767" sldId="313"/>
            <ac:spMk id="1225" creationId="{00000000-0000-0000-0000-000000000000}"/>
          </ac:spMkLst>
        </pc:spChg>
        <pc:picChg chg="del">
          <ac:chgData name="Phạm Đăng Chính" userId="678b32e2-9664-49c2-9246-529970c4f493" providerId="ADAL" clId="{2EF9490E-EBAF-4A77-B443-B476D48C00F7}" dt="2022-09-18T17:23:47.160" v="2392" actId="478"/>
          <ac:picMkLst>
            <pc:docMk/>
            <pc:sldMk cId="4212431767" sldId="313"/>
            <ac:picMk id="3" creationId="{436688F5-9C12-EE52-2AD6-077954550C97}"/>
          </ac:picMkLst>
        </pc:picChg>
      </pc:sldChg>
      <pc:sldChg chg="addSp delSp modSp add mod modTransition">
        <pc:chgData name="Phạm Đăng Chính" userId="678b32e2-9664-49c2-9246-529970c4f493" providerId="ADAL" clId="{2EF9490E-EBAF-4A77-B443-B476D48C00F7}" dt="2022-09-18T18:44:25.560" v="3350"/>
        <pc:sldMkLst>
          <pc:docMk/>
          <pc:sldMk cId="904809967" sldId="314"/>
        </pc:sldMkLst>
        <pc:spChg chg="mod">
          <ac:chgData name="Phạm Đăng Chính" userId="678b32e2-9664-49c2-9246-529970c4f493" providerId="ADAL" clId="{2EF9490E-EBAF-4A77-B443-B476D48C00F7}" dt="2022-09-18T17:25:43.550" v="2441" actId="20577"/>
          <ac:spMkLst>
            <pc:docMk/>
            <pc:sldMk cId="904809967" sldId="314"/>
            <ac:spMk id="594" creationId="{00000000-0000-0000-0000-000000000000}"/>
          </ac:spMkLst>
        </pc:spChg>
        <pc:spChg chg="mod">
          <ac:chgData name="Phạm Đăng Chính" userId="678b32e2-9664-49c2-9246-529970c4f493" providerId="ADAL" clId="{2EF9490E-EBAF-4A77-B443-B476D48C00F7}" dt="2022-09-18T17:25:33.062" v="2401" actId="20577"/>
          <ac:spMkLst>
            <pc:docMk/>
            <pc:sldMk cId="904809967" sldId="314"/>
            <ac:spMk id="595" creationId="{00000000-0000-0000-0000-000000000000}"/>
          </ac:spMkLst>
        </pc:spChg>
        <pc:picChg chg="del">
          <ac:chgData name="Phạm Đăng Chính" userId="678b32e2-9664-49c2-9246-529970c4f493" providerId="ADAL" clId="{2EF9490E-EBAF-4A77-B443-B476D48C00F7}" dt="2022-09-18T17:47:07.768" v="2636" actId="478"/>
          <ac:picMkLst>
            <pc:docMk/>
            <pc:sldMk cId="904809967" sldId="314"/>
            <ac:picMk id="4" creationId="{4DA794C7-980B-D963-7451-593E2E5F19E7}"/>
          </ac:picMkLst>
        </pc:picChg>
        <pc:picChg chg="add mod">
          <ac:chgData name="Phạm Đăng Chính" userId="678b32e2-9664-49c2-9246-529970c4f493" providerId="ADAL" clId="{2EF9490E-EBAF-4A77-B443-B476D48C00F7}" dt="2022-09-18T17:50:40.062" v="2647" actId="1076"/>
          <ac:picMkLst>
            <pc:docMk/>
            <pc:sldMk cId="904809967" sldId="314"/>
            <ac:picMk id="5" creationId="{1172D009-3FF2-919E-999B-A63ADB9821E3}"/>
          </ac:picMkLst>
        </pc:picChg>
        <pc:picChg chg="del">
          <ac:chgData name="Phạm Đăng Chính" userId="678b32e2-9664-49c2-9246-529970c4f493" providerId="ADAL" clId="{2EF9490E-EBAF-4A77-B443-B476D48C00F7}" dt="2022-09-18T17:47:10.202" v="2637" actId="478"/>
          <ac:picMkLst>
            <pc:docMk/>
            <pc:sldMk cId="904809967" sldId="314"/>
            <ac:picMk id="7" creationId="{1012F099-21FB-7673-815C-06752C33CF7D}"/>
          </ac:picMkLst>
        </pc:picChg>
      </pc:sldChg>
      <pc:sldChg chg="addSp delSp modSp add mod modTransition">
        <pc:chgData name="Phạm Đăng Chính" userId="678b32e2-9664-49c2-9246-529970c4f493" providerId="ADAL" clId="{2EF9490E-EBAF-4A77-B443-B476D48C00F7}" dt="2022-09-18T18:44:47.560" v="3353"/>
        <pc:sldMkLst>
          <pc:docMk/>
          <pc:sldMk cId="922549700" sldId="315"/>
        </pc:sldMkLst>
        <pc:spChg chg="add mod">
          <ac:chgData name="Phạm Đăng Chính" userId="678b32e2-9664-49c2-9246-529970c4f493" providerId="ADAL" clId="{2EF9490E-EBAF-4A77-B443-B476D48C00F7}" dt="2022-09-18T17:46:32.751" v="2634" actId="1076"/>
          <ac:spMkLst>
            <pc:docMk/>
            <pc:sldMk cId="922549700" sldId="315"/>
            <ac:spMk id="2" creationId="{338C8AF9-B38B-1521-3A1E-88D42A65B44F}"/>
          </ac:spMkLst>
        </pc:spChg>
        <pc:spChg chg="add mod">
          <ac:chgData name="Phạm Đăng Chính" userId="678b32e2-9664-49c2-9246-529970c4f493" providerId="ADAL" clId="{2EF9490E-EBAF-4A77-B443-B476D48C00F7}" dt="2022-09-18T17:46:32.751" v="2634" actId="1076"/>
          <ac:spMkLst>
            <pc:docMk/>
            <pc:sldMk cId="922549700" sldId="315"/>
            <ac:spMk id="3" creationId="{74B5BBDB-A442-2C48-8D1B-A82FB174DE1F}"/>
          </ac:spMkLst>
        </pc:spChg>
        <pc:spChg chg="add mod">
          <ac:chgData name="Phạm Đăng Chính" userId="678b32e2-9664-49c2-9246-529970c4f493" providerId="ADAL" clId="{2EF9490E-EBAF-4A77-B443-B476D48C00F7}" dt="2022-09-18T17:46:32.751" v="2634" actId="1076"/>
          <ac:spMkLst>
            <pc:docMk/>
            <pc:sldMk cId="922549700" sldId="315"/>
            <ac:spMk id="4" creationId="{D30A0AA8-7364-0169-90A5-88FC820CFFC2}"/>
          </ac:spMkLst>
        </pc:spChg>
        <pc:spChg chg="mod">
          <ac:chgData name="Phạm Đăng Chính" userId="678b32e2-9664-49c2-9246-529970c4f493" providerId="ADAL" clId="{2EF9490E-EBAF-4A77-B443-B476D48C00F7}" dt="2022-09-18T17:46:24.298" v="2633" actId="1076"/>
          <ac:spMkLst>
            <pc:docMk/>
            <pc:sldMk cId="922549700" sldId="315"/>
            <ac:spMk id="825" creationId="{00000000-0000-0000-0000-000000000000}"/>
          </ac:spMkLst>
        </pc:spChg>
        <pc:spChg chg="mod">
          <ac:chgData name="Phạm Đăng Chính" userId="678b32e2-9664-49c2-9246-529970c4f493" providerId="ADAL" clId="{2EF9490E-EBAF-4A77-B443-B476D48C00F7}" dt="2022-09-18T17:44:40.173" v="2623" actId="1076"/>
          <ac:spMkLst>
            <pc:docMk/>
            <pc:sldMk cId="922549700" sldId="315"/>
            <ac:spMk id="878" creationId="{00000000-0000-0000-0000-000000000000}"/>
          </ac:spMkLst>
        </pc:spChg>
        <pc:spChg chg="mod">
          <ac:chgData name="Phạm Đăng Chính" userId="678b32e2-9664-49c2-9246-529970c4f493" providerId="ADAL" clId="{2EF9490E-EBAF-4A77-B443-B476D48C00F7}" dt="2022-09-18T17:46:51.086" v="2635" actId="1076"/>
          <ac:spMkLst>
            <pc:docMk/>
            <pc:sldMk cId="922549700" sldId="315"/>
            <ac:spMk id="879" creationId="{00000000-0000-0000-0000-000000000000}"/>
          </ac:spMkLst>
        </pc:spChg>
        <pc:spChg chg="mod">
          <ac:chgData name="Phạm Đăng Chính" userId="678b32e2-9664-49c2-9246-529970c4f493" providerId="ADAL" clId="{2EF9490E-EBAF-4A77-B443-B476D48C00F7}" dt="2022-09-18T17:44:33.862" v="2621" actId="1076"/>
          <ac:spMkLst>
            <pc:docMk/>
            <pc:sldMk cId="922549700" sldId="315"/>
            <ac:spMk id="881" creationId="{00000000-0000-0000-0000-000000000000}"/>
          </ac:spMkLst>
        </pc:spChg>
        <pc:spChg chg="mod">
          <ac:chgData name="Phạm Đăng Chính" userId="678b32e2-9664-49c2-9246-529970c4f493" providerId="ADAL" clId="{2EF9490E-EBAF-4A77-B443-B476D48C00F7}" dt="2022-09-18T17:44:55.197" v="2625" actId="1076"/>
          <ac:spMkLst>
            <pc:docMk/>
            <pc:sldMk cId="922549700" sldId="315"/>
            <ac:spMk id="887" creationId="{00000000-0000-0000-0000-000000000000}"/>
          </ac:spMkLst>
        </pc:spChg>
        <pc:spChg chg="del mod">
          <ac:chgData name="Phạm Đăng Chính" userId="678b32e2-9664-49c2-9246-529970c4f493" providerId="ADAL" clId="{2EF9490E-EBAF-4A77-B443-B476D48C00F7}" dt="2022-09-18T17:45:49.256" v="2626" actId="478"/>
          <ac:spMkLst>
            <pc:docMk/>
            <pc:sldMk cId="922549700" sldId="315"/>
            <ac:spMk id="891"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892" creationId="{00000000-0000-0000-0000-000000000000}"/>
          </ac:spMkLst>
        </pc:spChg>
        <pc:spChg chg="del mod">
          <ac:chgData name="Phạm Đăng Chính" userId="678b32e2-9664-49c2-9246-529970c4f493" providerId="ADAL" clId="{2EF9490E-EBAF-4A77-B443-B476D48C00F7}" dt="2022-09-18T17:45:53.747" v="2629" actId="478"/>
          <ac:spMkLst>
            <pc:docMk/>
            <pc:sldMk cId="922549700" sldId="315"/>
            <ac:spMk id="893" creationId="{00000000-0000-0000-0000-000000000000}"/>
          </ac:spMkLst>
        </pc:spChg>
        <pc:spChg chg="del">
          <ac:chgData name="Phạm Đăng Chính" userId="678b32e2-9664-49c2-9246-529970c4f493" providerId="ADAL" clId="{2EF9490E-EBAF-4A77-B443-B476D48C00F7}" dt="2022-09-18T17:42:02.467" v="2596" actId="478"/>
          <ac:spMkLst>
            <pc:docMk/>
            <pc:sldMk cId="922549700" sldId="315"/>
            <ac:spMk id="894"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895"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896" creationId="{00000000-0000-0000-0000-000000000000}"/>
          </ac:spMkLst>
        </pc:spChg>
        <pc:spChg chg="del mod">
          <ac:chgData name="Phạm Đăng Chính" userId="678b32e2-9664-49c2-9246-529970c4f493" providerId="ADAL" clId="{2EF9490E-EBAF-4A77-B443-B476D48C00F7}" dt="2022-09-18T17:45:51.057" v="2627" actId="478"/>
          <ac:spMkLst>
            <pc:docMk/>
            <pc:sldMk cId="922549700" sldId="315"/>
            <ac:spMk id="897" creationId="{00000000-0000-0000-0000-000000000000}"/>
          </ac:spMkLst>
        </pc:spChg>
        <pc:spChg chg="del">
          <ac:chgData name="Phạm Đăng Chính" userId="678b32e2-9664-49c2-9246-529970c4f493" providerId="ADAL" clId="{2EF9490E-EBAF-4A77-B443-B476D48C00F7}" dt="2022-09-18T17:41:59.632" v="2595" actId="478"/>
          <ac:spMkLst>
            <pc:docMk/>
            <pc:sldMk cId="922549700" sldId="315"/>
            <ac:spMk id="898" creationId="{00000000-0000-0000-0000-000000000000}"/>
          </ac:spMkLst>
        </pc:spChg>
        <pc:spChg chg="del mod">
          <ac:chgData name="Phạm Đăng Chính" userId="678b32e2-9664-49c2-9246-529970c4f493" providerId="ADAL" clId="{2EF9490E-EBAF-4A77-B443-B476D48C00F7}" dt="2022-09-18T17:45:52.640" v="2628" actId="478"/>
          <ac:spMkLst>
            <pc:docMk/>
            <pc:sldMk cId="922549700" sldId="315"/>
            <ac:spMk id="899" creationId="{00000000-0000-0000-0000-000000000000}"/>
          </ac:spMkLst>
        </pc:spChg>
        <pc:spChg chg="del">
          <ac:chgData name="Phạm Đăng Chính" userId="678b32e2-9664-49c2-9246-529970c4f493" providerId="ADAL" clId="{2EF9490E-EBAF-4A77-B443-B476D48C00F7}" dt="2022-09-18T17:42:05.170" v="2597" actId="478"/>
          <ac:spMkLst>
            <pc:docMk/>
            <pc:sldMk cId="922549700" sldId="315"/>
            <ac:spMk id="900"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901"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902" creationId="{00000000-0000-0000-0000-000000000000}"/>
          </ac:spMkLst>
        </pc:spChg>
        <pc:grpChg chg="mod">
          <ac:chgData name="Phạm Đăng Chính" userId="678b32e2-9664-49c2-9246-529970c4f493" providerId="ADAL" clId="{2EF9490E-EBAF-4A77-B443-B476D48C00F7}" dt="2022-09-18T17:44:29.175" v="2620" actId="14100"/>
          <ac:grpSpMkLst>
            <pc:docMk/>
            <pc:sldMk cId="922549700" sldId="315"/>
            <ac:grpSpMk id="826" creationId="{00000000-0000-0000-0000-000000000000}"/>
          </ac:grpSpMkLst>
        </pc:grpChg>
      </pc:sldChg>
      <pc:sldChg chg="addSp modSp add mod modTransition">
        <pc:chgData name="Phạm Đăng Chính" userId="678b32e2-9664-49c2-9246-529970c4f493" providerId="ADAL" clId="{2EF9490E-EBAF-4A77-B443-B476D48C00F7}" dt="2022-09-18T18:44:32.400" v="3351"/>
        <pc:sldMkLst>
          <pc:docMk/>
          <pc:sldMk cId="789984486" sldId="316"/>
        </pc:sldMkLst>
        <pc:spChg chg="mod">
          <ac:chgData name="Phạm Đăng Chính" userId="678b32e2-9664-49c2-9246-529970c4f493" providerId="ADAL" clId="{2EF9490E-EBAF-4A77-B443-B476D48C00F7}" dt="2022-09-18T17:30:55.773" v="2536" actId="20577"/>
          <ac:spMkLst>
            <pc:docMk/>
            <pc:sldMk cId="789984486" sldId="316"/>
            <ac:spMk id="1224" creationId="{00000000-0000-0000-0000-000000000000}"/>
          </ac:spMkLst>
        </pc:spChg>
        <pc:spChg chg="mod">
          <ac:chgData name="Phạm Đăng Chính" userId="678b32e2-9664-49c2-9246-529970c4f493" providerId="ADAL" clId="{2EF9490E-EBAF-4A77-B443-B476D48C00F7}" dt="2022-09-18T17:40:43.982" v="2580" actId="1076"/>
          <ac:spMkLst>
            <pc:docMk/>
            <pc:sldMk cId="789984486" sldId="316"/>
            <ac:spMk id="1225" creationId="{00000000-0000-0000-0000-000000000000}"/>
          </ac:spMkLst>
        </pc:spChg>
        <pc:picChg chg="add mod">
          <ac:chgData name="Phạm Đăng Chính" userId="678b32e2-9664-49c2-9246-529970c4f493" providerId="ADAL" clId="{2EF9490E-EBAF-4A77-B443-B476D48C00F7}" dt="2022-09-18T17:39:44.389" v="2577" actId="1076"/>
          <ac:picMkLst>
            <pc:docMk/>
            <pc:sldMk cId="789984486" sldId="316"/>
            <ac:picMk id="3" creationId="{453FCC93-468B-F21E-0D4B-02E7A51897AA}"/>
          </ac:picMkLst>
        </pc:picChg>
      </pc:sldChg>
      <pc:sldChg chg="addSp delSp modSp add mod modTransition">
        <pc:chgData name="Phạm Đăng Chính" userId="678b32e2-9664-49c2-9246-529970c4f493" providerId="ADAL" clId="{2EF9490E-EBAF-4A77-B443-B476D48C00F7}" dt="2022-09-18T18:45:09.568" v="3360"/>
        <pc:sldMkLst>
          <pc:docMk/>
          <pc:sldMk cId="3872452601" sldId="317"/>
        </pc:sldMkLst>
        <pc:spChg chg="del">
          <ac:chgData name="Phạm Đăng Chính" userId="678b32e2-9664-49c2-9246-529970c4f493" providerId="ADAL" clId="{2EF9490E-EBAF-4A77-B443-B476D48C00F7}" dt="2022-09-18T18:05:18.907" v="2789" actId="478"/>
          <ac:spMkLst>
            <pc:docMk/>
            <pc:sldMk cId="3872452601" sldId="317"/>
            <ac:spMk id="3" creationId="{9AB36465-1BF3-6E80-6F90-AD409F33B28D}"/>
          </ac:spMkLst>
        </pc:spChg>
        <pc:spChg chg="mod">
          <ac:chgData name="Phạm Đăng Chính" userId="678b32e2-9664-49c2-9246-529970c4f493" providerId="ADAL" clId="{2EF9490E-EBAF-4A77-B443-B476D48C00F7}" dt="2022-09-18T18:02:10.842" v="2753" actId="20577"/>
          <ac:spMkLst>
            <pc:docMk/>
            <pc:sldMk cId="3872452601" sldId="317"/>
            <ac:spMk id="594" creationId="{00000000-0000-0000-0000-000000000000}"/>
          </ac:spMkLst>
        </pc:spChg>
        <pc:spChg chg="mod">
          <ac:chgData name="Phạm Đăng Chính" userId="678b32e2-9664-49c2-9246-529970c4f493" providerId="ADAL" clId="{2EF9490E-EBAF-4A77-B443-B476D48C00F7}" dt="2022-09-18T17:52:14.153" v="2650" actId="20577"/>
          <ac:spMkLst>
            <pc:docMk/>
            <pc:sldMk cId="3872452601" sldId="317"/>
            <ac:spMk id="595" creationId="{00000000-0000-0000-0000-000000000000}"/>
          </ac:spMkLst>
        </pc:spChg>
        <pc:picChg chg="add del mod">
          <ac:chgData name="Phạm Đăng Chính" userId="678b32e2-9664-49c2-9246-529970c4f493" providerId="ADAL" clId="{2EF9490E-EBAF-4A77-B443-B476D48C00F7}" dt="2022-09-18T17:59:55.071" v="2677" actId="931"/>
          <ac:picMkLst>
            <pc:docMk/>
            <pc:sldMk cId="3872452601" sldId="317"/>
            <ac:picMk id="4" creationId="{E272482B-DCB1-3F93-495C-C74A1FBCDF23}"/>
          </ac:picMkLst>
        </pc:picChg>
        <pc:picChg chg="del">
          <ac:chgData name="Phạm Đăng Chính" userId="678b32e2-9664-49c2-9246-529970c4f493" providerId="ADAL" clId="{2EF9490E-EBAF-4A77-B443-B476D48C00F7}" dt="2022-09-18T17:52:28.180" v="2668" actId="478"/>
          <ac:picMkLst>
            <pc:docMk/>
            <pc:sldMk cId="3872452601" sldId="317"/>
            <ac:picMk id="5" creationId="{1172D009-3FF2-919E-999B-A63ADB9821E3}"/>
          </ac:picMkLst>
        </pc:picChg>
        <pc:picChg chg="add del mod">
          <ac:chgData name="Phạm Đăng Chính" userId="678b32e2-9664-49c2-9246-529970c4f493" providerId="ADAL" clId="{2EF9490E-EBAF-4A77-B443-B476D48C00F7}" dt="2022-09-18T18:02:31.507" v="2779" actId="478"/>
          <ac:picMkLst>
            <pc:docMk/>
            <pc:sldMk cId="3872452601" sldId="317"/>
            <ac:picMk id="7" creationId="{A2C7F01E-5166-D109-7276-2D8BD567A3DB}"/>
          </ac:picMkLst>
        </pc:picChg>
        <pc:picChg chg="add mod">
          <ac:chgData name="Phạm Đăng Chính" userId="678b32e2-9664-49c2-9246-529970c4f493" providerId="ADAL" clId="{2EF9490E-EBAF-4A77-B443-B476D48C00F7}" dt="2022-09-18T18:05:14.415" v="2788" actId="1076"/>
          <ac:picMkLst>
            <pc:docMk/>
            <pc:sldMk cId="3872452601" sldId="317"/>
            <ac:picMk id="9" creationId="{EBAE2EC5-D9DD-CB7E-AA1F-E666A5A3A398}"/>
          </ac:picMkLst>
        </pc:picChg>
      </pc:sldChg>
      <pc:sldMasterChg chg="delSldLayout">
        <pc:chgData name="Phạm Đăng Chính" userId="678b32e2-9664-49c2-9246-529970c4f493" providerId="ADAL" clId="{2EF9490E-EBAF-4A77-B443-B476D48C00F7}" dt="2022-09-18T18:13:03.989" v="2888" actId="47"/>
        <pc:sldMasterMkLst>
          <pc:docMk/>
          <pc:sldMasterMk cId="0" sldId="2147483674"/>
        </pc:sldMasterMkLst>
        <pc:sldLayoutChg chg="del">
          <pc:chgData name="Phạm Đăng Chính" userId="678b32e2-9664-49c2-9246-529970c4f493" providerId="ADAL" clId="{2EF9490E-EBAF-4A77-B443-B476D48C00F7}" dt="2022-09-18T18:05:34.147" v="2794" actId="47"/>
          <pc:sldLayoutMkLst>
            <pc:docMk/>
            <pc:sldMasterMk cId="0" sldId="2147483674"/>
            <pc:sldLayoutMk cId="0" sldId="2147483650"/>
          </pc:sldLayoutMkLst>
        </pc:sldLayoutChg>
        <pc:sldLayoutChg chg="del">
          <pc:chgData name="Phạm Đăng Chính" userId="678b32e2-9664-49c2-9246-529970c4f493" providerId="ADAL" clId="{2EF9490E-EBAF-4A77-B443-B476D48C00F7}" dt="2022-09-18T18:10:35.674" v="2825" actId="47"/>
          <pc:sldLayoutMkLst>
            <pc:docMk/>
            <pc:sldMasterMk cId="0" sldId="2147483674"/>
            <pc:sldLayoutMk cId="0" sldId="2147483652"/>
          </pc:sldLayoutMkLst>
        </pc:sldLayoutChg>
        <pc:sldLayoutChg chg="del">
          <pc:chgData name="Phạm Đăng Chính" userId="678b32e2-9664-49c2-9246-529970c4f493" providerId="ADAL" clId="{2EF9490E-EBAF-4A77-B443-B476D48C00F7}" dt="2022-09-18T18:05:26.094" v="2791" actId="47"/>
          <pc:sldLayoutMkLst>
            <pc:docMk/>
            <pc:sldMasterMk cId="0" sldId="2147483674"/>
            <pc:sldLayoutMk cId="0" sldId="2147483654"/>
          </pc:sldLayoutMkLst>
        </pc:sldLayoutChg>
        <pc:sldLayoutChg chg="del">
          <pc:chgData name="Phạm Đăng Chính" userId="678b32e2-9664-49c2-9246-529970c4f493" providerId="ADAL" clId="{2EF9490E-EBAF-4A77-B443-B476D48C00F7}" dt="2022-09-18T17:18:36.213" v="2207" actId="47"/>
          <pc:sldLayoutMkLst>
            <pc:docMk/>
            <pc:sldMasterMk cId="0" sldId="2147483674"/>
            <pc:sldLayoutMk cId="0" sldId="2147483655"/>
          </pc:sldLayoutMkLst>
        </pc:sldLayoutChg>
        <pc:sldLayoutChg chg="del">
          <pc:chgData name="Phạm Đăng Chính" userId="678b32e2-9664-49c2-9246-529970c4f493" providerId="ADAL" clId="{2EF9490E-EBAF-4A77-B443-B476D48C00F7}" dt="2022-09-18T18:05:31.357" v="2793" actId="47"/>
          <pc:sldLayoutMkLst>
            <pc:docMk/>
            <pc:sldMasterMk cId="0" sldId="2147483674"/>
            <pc:sldLayoutMk cId="0" sldId="2147483656"/>
          </pc:sldLayoutMkLst>
        </pc:sldLayoutChg>
        <pc:sldLayoutChg chg="del">
          <pc:chgData name="Phạm Đăng Chính" userId="678b32e2-9664-49c2-9246-529970c4f493" providerId="ADAL" clId="{2EF9490E-EBAF-4A77-B443-B476D48C00F7}" dt="2022-09-18T18:05:35.048" v="2795" actId="47"/>
          <pc:sldLayoutMkLst>
            <pc:docMk/>
            <pc:sldMasterMk cId="0" sldId="2147483674"/>
            <pc:sldLayoutMk cId="0" sldId="2147483657"/>
          </pc:sldLayoutMkLst>
        </pc:sldLayoutChg>
        <pc:sldLayoutChg chg="del">
          <pc:chgData name="Phạm Đăng Chính" userId="678b32e2-9664-49c2-9246-529970c4f493" providerId="ADAL" clId="{2EF9490E-EBAF-4A77-B443-B476D48C00F7}" dt="2022-09-18T18:05:27.805" v="2792" actId="47"/>
          <pc:sldLayoutMkLst>
            <pc:docMk/>
            <pc:sldMasterMk cId="0" sldId="2147483674"/>
            <pc:sldLayoutMk cId="0" sldId="2147483660"/>
          </pc:sldLayoutMkLst>
        </pc:sldLayoutChg>
        <pc:sldLayoutChg chg="del">
          <pc:chgData name="Phạm Đăng Chính" userId="678b32e2-9664-49c2-9246-529970c4f493" providerId="ADAL" clId="{2EF9490E-EBAF-4A77-B443-B476D48C00F7}" dt="2022-09-18T18:12:55.058" v="2885" actId="47"/>
          <pc:sldLayoutMkLst>
            <pc:docMk/>
            <pc:sldMasterMk cId="0" sldId="2147483674"/>
            <pc:sldLayoutMk cId="0" sldId="2147483661"/>
          </pc:sldLayoutMkLst>
        </pc:sldLayoutChg>
        <pc:sldLayoutChg chg="del">
          <pc:chgData name="Phạm Đăng Chính" userId="678b32e2-9664-49c2-9246-529970c4f493" providerId="ADAL" clId="{2EF9490E-EBAF-4A77-B443-B476D48C00F7}" dt="2022-09-18T18:05:41.168" v="2798" actId="47"/>
          <pc:sldLayoutMkLst>
            <pc:docMk/>
            <pc:sldMasterMk cId="0" sldId="2147483674"/>
            <pc:sldLayoutMk cId="0" sldId="2147483665"/>
          </pc:sldLayoutMkLst>
        </pc:sldLayoutChg>
        <pc:sldLayoutChg chg="del">
          <pc:chgData name="Phạm Đăng Chính" userId="678b32e2-9664-49c2-9246-529970c4f493" providerId="ADAL" clId="{2EF9490E-EBAF-4A77-B443-B476D48C00F7}" dt="2022-09-18T18:05:35.817" v="2796" actId="47"/>
          <pc:sldLayoutMkLst>
            <pc:docMk/>
            <pc:sldMasterMk cId="0" sldId="2147483674"/>
            <pc:sldLayoutMk cId="0" sldId="2147483666"/>
          </pc:sldLayoutMkLst>
        </pc:sldLayoutChg>
        <pc:sldLayoutChg chg="del">
          <pc:chgData name="Phạm Đăng Chính" userId="678b32e2-9664-49c2-9246-529970c4f493" providerId="ADAL" clId="{2EF9490E-EBAF-4A77-B443-B476D48C00F7}" dt="2022-09-18T18:13:03.989" v="2888" actId="47"/>
          <pc:sldLayoutMkLst>
            <pc:docMk/>
            <pc:sldMasterMk cId="0" sldId="2147483674"/>
            <pc:sldLayoutMk cId="0" sldId="2147483668"/>
          </pc:sldLayoutMkLst>
        </pc:sldLayoutChg>
      </pc:sldMasterChg>
      <pc:sldMasterChg chg="del delSldLayout">
        <pc:chgData name="Phạm Đăng Chính" userId="678b32e2-9664-49c2-9246-529970c4f493" providerId="ADAL" clId="{2EF9490E-EBAF-4A77-B443-B476D48C00F7}" dt="2022-09-18T18:10:31.090" v="2824" actId="47"/>
        <pc:sldMasterMkLst>
          <pc:docMk/>
          <pc:sldMasterMk cId="0" sldId="2147483675"/>
        </pc:sldMasterMkLst>
        <pc:sldLayoutChg chg="del">
          <pc:chgData name="Phạm Đăng Chính" userId="678b32e2-9664-49c2-9246-529970c4f493" providerId="ADAL" clId="{2EF9490E-EBAF-4A77-B443-B476D48C00F7}" dt="2022-09-18T18:10:31.090" v="2824" actId="47"/>
          <pc:sldLayoutMkLst>
            <pc:docMk/>
            <pc:sldMasterMk cId="0" sldId="2147483675"/>
            <pc:sldLayoutMk cId="0" sldId="2147483672"/>
          </pc:sldLayoutMkLst>
        </pc:sldLayoutChg>
        <pc:sldLayoutChg chg="del">
          <pc:chgData name="Phạm Đăng Chính" userId="678b32e2-9664-49c2-9246-529970c4f493" providerId="ADAL" clId="{2EF9490E-EBAF-4A77-B443-B476D48C00F7}" dt="2022-09-18T18:10:27.104" v="2817" actId="47"/>
          <pc:sldLayoutMkLst>
            <pc:docMk/>
            <pc:sldMasterMk cId="0" sldId="2147483675"/>
            <pc:sldLayoutMk cId="0" sldId="2147483673"/>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6.sv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1435257d440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1435257d440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g142b7573a0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 name="Google Shape;975;g142b7573a0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3342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142b7573a04_0_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142b7573a04_0_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298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142b7573a04_0_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142b7573a04_0_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38087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2586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12410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0941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58438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80803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43754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80509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
        <p:cNvGrpSpPr/>
        <p:nvPr/>
      </p:nvGrpSpPr>
      <p:grpSpPr>
        <a:xfrm>
          <a:off x="0" y="0"/>
          <a:ext cx="0" cy="0"/>
          <a:chOff x="0" y="0"/>
          <a:chExt cx="0" cy="0"/>
        </a:xfrm>
      </p:grpSpPr>
      <p:sp>
        <p:nvSpPr>
          <p:cNvPr id="1155" name="Google Shape;1155;g142b7573a04_0_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 name="Google Shape;1156;g142b7573a04_0_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37059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
        <p:cNvGrpSpPr/>
        <p:nvPr/>
      </p:nvGrpSpPr>
      <p:grpSpPr>
        <a:xfrm>
          <a:off x="0" y="0"/>
          <a:ext cx="0" cy="0"/>
          <a:chOff x="0" y="0"/>
          <a:chExt cx="0" cy="0"/>
        </a:xfrm>
      </p:grpSpPr>
      <p:sp>
        <p:nvSpPr>
          <p:cNvPr id="1091" name="Google Shape;1091;g142b7573a04_0_7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 name="Google Shape;1092;g142b7573a04_0_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54552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42dfc89bed_0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42dfc89bed_0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21655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435257d440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1435257d440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88580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42dfc89bed_0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42dfc89bed_0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748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60474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435257d440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1435257d440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0461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142dfc89bed_1_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142dfc89bed_1_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1435257d440_0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1435257d440_0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435257d440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1435257d440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142b7573a04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142b7573a0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1435257d440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1435257d44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7948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435257d440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1435257d440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0154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42dfc89bed_0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42dfc89bed_0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4107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1435257d440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1435257d44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11056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121" y="1650663"/>
            <a:ext cx="7713600" cy="14721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47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5279" y="3046738"/>
            <a:ext cx="7713600" cy="446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Google Shape;12;p2"/>
          <p:cNvPicPr preferRelativeResize="0"/>
          <p:nvPr/>
        </p:nvPicPr>
        <p:blipFill>
          <a:blip r:embed="rId2">
            <a:alphaModFix/>
          </a:blip>
          <a:stretch>
            <a:fillRect/>
          </a:stretch>
        </p:blipFill>
        <p:spPr>
          <a:xfrm>
            <a:off x="7354585" y="329635"/>
            <a:ext cx="723700" cy="723700"/>
          </a:xfrm>
          <a:prstGeom prst="rect">
            <a:avLst/>
          </a:prstGeom>
          <a:noFill/>
          <a:ln>
            <a:noFill/>
          </a:ln>
        </p:spPr>
      </p:pic>
      <p:grpSp>
        <p:nvGrpSpPr>
          <p:cNvPr id="13" name="Google Shape;13;p2"/>
          <p:cNvGrpSpPr/>
          <p:nvPr/>
        </p:nvGrpSpPr>
        <p:grpSpPr>
          <a:xfrm rot="-899960">
            <a:off x="1034875" y="3539423"/>
            <a:ext cx="839648" cy="853826"/>
            <a:chOff x="1028300" y="3370150"/>
            <a:chExt cx="839673" cy="853851"/>
          </a:xfrm>
        </p:grpSpPr>
        <p:sp>
          <p:nvSpPr>
            <p:cNvPr id="14" name="Google Shape;14;p2"/>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rot="4931153">
            <a:off x="1573459" y="4168216"/>
            <a:ext cx="284643" cy="245568"/>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flipH="1">
            <a:off x="312780" y="484848"/>
            <a:ext cx="1103587" cy="773795"/>
            <a:chOff x="2757950" y="732838"/>
            <a:chExt cx="1144800" cy="802775"/>
          </a:xfrm>
        </p:grpSpPr>
        <p:sp>
          <p:nvSpPr>
            <p:cNvPr id="23" name="Google Shape;23;p2"/>
            <p:cNvSpPr/>
            <p:nvPr/>
          </p:nvSpPr>
          <p:spPr>
            <a:xfrm>
              <a:off x="3723175" y="916638"/>
              <a:ext cx="179575" cy="236875"/>
            </a:xfrm>
            <a:custGeom>
              <a:avLst/>
              <a:gdLst/>
              <a:ahLst/>
              <a:cxnLst/>
              <a:rect l="l" t="t" r="r" b="b"/>
              <a:pathLst>
                <a:path w="7183" h="9475" extrusionOk="0">
                  <a:moveTo>
                    <a:pt x="3264" y="1"/>
                  </a:moveTo>
                  <a:lnTo>
                    <a:pt x="1" y="1629"/>
                  </a:lnTo>
                  <a:lnTo>
                    <a:pt x="3921" y="9475"/>
                  </a:lnTo>
                  <a:lnTo>
                    <a:pt x="7182" y="7846"/>
                  </a:lnTo>
                  <a:lnTo>
                    <a:pt x="3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093800" y="1083113"/>
              <a:ext cx="160250" cy="140475"/>
            </a:xfrm>
            <a:custGeom>
              <a:avLst/>
              <a:gdLst/>
              <a:ahLst/>
              <a:cxnLst/>
              <a:rect l="l" t="t" r="r" b="b"/>
              <a:pathLst>
                <a:path w="6410" h="5619" extrusionOk="0">
                  <a:moveTo>
                    <a:pt x="3202" y="1"/>
                  </a:moveTo>
                  <a:cubicBezTo>
                    <a:pt x="2780" y="1"/>
                    <a:pt x="2352" y="96"/>
                    <a:pt x="1950" y="297"/>
                  </a:cubicBezTo>
                  <a:cubicBezTo>
                    <a:pt x="563" y="990"/>
                    <a:pt x="0" y="2676"/>
                    <a:pt x="692" y="4065"/>
                  </a:cubicBezTo>
                  <a:cubicBezTo>
                    <a:pt x="1185" y="5049"/>
                    <a:pt x="2178" y="5618"/>
                    <a:pt x="3208" y="5618"/>
                  </a:cubicBezTo>
                  <a:cubicBezTo>
                    <a:pt x="3630" y="5618"/>
                    <a:pt x="4058" y="5523"/>
                    <a:pt x="4460" y="5322"/>
                  </a:cubicBezTo>
                  <a:cubicBezTo>
                    <a:pt x="5847" y="4628"/>
                    <a:pt x="6410" y="2941"/>
                    <a:pt x="5718" y="1554"/>
                  </a:cubicBezTo>
                  <a:cubicBezTo>
                    <a:pt x="5225" y="570"/>
                    <a:pt x="4232" y="1"/>
                    <a:pt x="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064350" y="805913"/>
              <a:ext cx="671825" cy="570025"/>
            </a:xfrm>
            <a:custGeom>
              <a:avLst/>
              <a:gdLst/>
              <a:ahLst/>
              <a:cxnLst/>
              <a:rect l="l" t="t" r="r" b="b"/>
              <a:pathLst>
                <a:path w="26873" h="22801" extrusionOk="0">
                  <a:moveTo>
                    <a:pt x="23327" y="0"/>
                  </a:moveTo>
                  <a:lnTo>
                    <a:pt x="0" y="4906"/>
                  </a:lnTo>
                  <a:lnTo>
                    <a:pt x="8942" y="22801"/>
                  </a:lnTo>
                  <a:lnTo>
                    <a:pt x="26872" y="7093"/>
                  </a:lnTo>
                  <a:lnTo>
                    <a:pt x="23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647600" y="732838"/>
              <a:ext cx="253850" cy="250475"/>
            </a:xfrm>
            <a:custGeom>
              <a:avLst/>
              <a:gdLst/>
              <a:ahLst/>
              <a:cxnLst/>
              <a:rect l="l" t="t" r="r" b="b"/>
              <a:pathLst>
                <a:path w="10154" h="10019" extrusionOk="0">
                  <a:moveTo>
                    <a:pt x="2" y="2933"/>
                  </a:moveTo>
                  <a:lnTo>
                    <a:pt x="3320" y="1276"/>
                  </a:lnTo>
                  <a:cubicBezTo>
                    <a:pt x="3470" y="1173"/>
                    <a:pt x="3627" y="1074"/>
                    <a:pt x="3795" y="989"/>
                  </a:cubicBezTo>
                  <a:cubicBezTo>
                    <a:pt x="5772" y="1"/>
                    <a:pt x="8176" y="804"/>
                    <a:pt x="9165" y="2780"/>
                  </a:cubicBezTo>
                  <a:cubicBezTo>
                    <a:pt x="10153" y="4759"/>
                    <a:pt x="9350" y="7163"/>
                    <a:pt x="7374" y="8152"/>
                  </a:cubicBezTo>
                  <a:cubicBezTo>
                    <a:pt x="7205" y="8235"/>
                    <a:pt x="7033" y="8301"/>
                    <a:pt x="6859" y="8361"/>
                  </a:cubicBezTo>
                  <a:lnTo>
                    <a:pt x="3542" y="10018"/>
                  </a:lnTo>
                  <a:lnTo>
                    <a:pt x="0" y="2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757950" y="1058413"/>
              <a:ext cx="278750" cy="52650"/>
            </a:xfrm>
            <a:custGeom>
              <a:avLst/>
              <a:gdLst/>
              <a:ahLst/>
              <a:cxnLst/>
              <a:rect l="l" t="t" r="r" b="b"/>
              <a:pathLst>
                <a:path w="11150" h="2106" extrusionOk="0">
                  <a:moveTo>
                    <a:pt x="386" y="1"/>
                  </a:moveTo>
                  <a:lnTo>
                    <a:pt x="1" y="2105"/>
                  </a:lnTo>
                  <a:lnTo>
                    <a:pt x="11150" y="1757"/>
                  </a:lnTo>
                  <a:lnTo>
                    <a:pt x="3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767575" y="1182163"/>
              <a:ext cx="278175" cy="105100"/>
            </a:xfrm>
            <a:custGeom>
              <a:avLst/>
              <a:gdLst/>
              <a:ahLst/>
              <a:cxnLst/>
              <a:rect l="l" t="t" r="r" b="b"/>
              <a:pathLst>
                <a:path w="11127" h="4204" extrusionOk="0">
                  <a:moveTo>
                    <a:pt x="11126" y="1"/>
                  </a:moveTo>
                  <a:lnTo>
                    <a:pt x="1" y="2256"/>
                  </a:lnTo>
                  <a:lnTo>
                    <a:pt x="894" y="4204"/>
                  </a:lnTo>
                  <a:lnTo>
                    <a:pt x="11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947650" y="1242788"/>
              <a:ext cx="149875" cy="187650"/>
            </a:xfrm>
            <a:custGeom>
              <a:avLst/>
              <a:gdLst/>
              <a:ahLst/>
              <a:cxnLst/>
              <a:rect l="l" t="t" r="r" b="b"/>
              <a:pathLst>
                <a:path w="5995" h="7506" extrusionOk="0">
                  <a:moveTo>
                    <a:pt x="5995" y="1"/>
                  </a:moveTo>
                  <a:lnTo>
                    <a:pt x="1" y="6552"/>
                  </a:lnTo>
                  <a:lnTo>
                    <a:pt x="2092" y="7506"/>
                  </a:lnTo>
                  <a:lnTo>
                    <a:pt x="5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123375" y="1277613"/>
              <a:ext cx="69275" cy="258000"/>
            </a:xfrm>
            <a:custGeom>
              <a:avLst/>
              <a:gdLst/>
              <a:ahLst/>
              <a:cxnLst/>
              <a:rect l="l" t="t" r="r" b="b"/>
              <a:pathLst>
                <a:path w="2771" h="10320" extrusionOk="0">
                  <a:moveTo>
                    <a:pt x="2299" y="1"/>
                  </a:moveTo>
                  <a:lnTo>
                    <a:pt x="1" y="10320"/>
                  </a:lnTo>
                  <a:lnTo>
                    <a:pt x="2771" y="10320"/>
                  </a:lnTo>
                  <a:lnTo>
                    <a:pt x="22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145900" y="866413"/>
              <a:ext cx="442625" cy="112000"/>
            </a:xfrm>
            <a:custGeom>
              <a:avLst/>
              <a:gdLst/>
              <a:ahLst/>
              <a:cxnLst/>
              <a:rect l="l" t="t" r="r" b="b"/>
              <a:pathLst>
                <a:path w="17705" h="4480" extrusionOk="0">
                  <a:moveTo>
                    <a:pt x="17216" y="0"/>
                  </a:moveTo>
                  <a:cubicBezTo>
                    <a:pt x="17189" y="0"/>
                    <a:pt x="17161" y="3"/>
                    <a:pt x="17132" y="10"/>
                  </a:cubicBezTo>
                  <a:cubicBezTo>
                    <a:pt x="11552" y="1279"/>
                    <a:pt x="5974" y="2551"/>
                    <a:pt x="396" y="3820"/>
                  </a:cubicBezTo>
                  <a:cubicBezTo>
                    <a:pt x="1" y="3910"/>
                    <a:pt x="130" y="4480"/>
                    <a:pt x="491" y="4480"/>
                  </a:cubicBezTo>
                  <a:cubicBezTo>
                    <a:pt x="518" y="4480"/>
                    <a:pt x="545" y="4477"/>
                    <a:pt x="574" y="4470"/>
                  </a:cubicBezTo>
                  <a:cubicBezTo>
                    <a:pt x="6154" y="3199"/>
                    <a:pt x="11732" y="1929"/>
                    <a:pt x="17310" y="658"/>
                  </a:cubicBezTo>
                  <a:cubicBezTo>
                    <a:pt x="17705" y="570"/>
                    <a:pt x="17576" y="0"/>
                    <a:pt x="17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7445975" y="394775"/>
            <a:ext cx="819700" cy="773825"/>
            <a:chOff x="7577425" y="634713"/>
            <a:chExt cx="819700" cy="773825"/>
          </a:xfrm>
        </p:grpSpPr>
        <p:sp>
          <p:nvSpPr>
            <p:cNvPr id="33" name="Google Shape;33;p2"/>
            <p:cNvSpPr/>
            <p:nvPr/>
          </p:nvSpPr>
          <p:spPr>
            <a:xfrm>
              <a:off x="7577425" y="634713"/>
              <a:ext cx="773850" cy="773825"/>
            </a:xfrm>
            <a:custGeom>
              <a:avLst/>
              <a:gdLst/>
              <a:ahLst/>
              <a:cxnLst/>
              <a:rect l="l" t="t" r="r" b="b"/>
              <a:pathLst>
                <a:path w="30954" h="30953" extrusionOk="0">
                  <a:moveTo>
                    <a:pt x="8443" y="27068"/>
                  </a:moveTo>
                  <a:cubicBezTo>
                    <a:pt x="2041" y="23184"/>
                    <a:pt x="1" y="14844"/>
                    <a:pt x="3886" y="8444"/>
                  </a:cubicBezTo>
                  <a:cubicBezTo>
                    <a:pt x="7772" y="2041"/>
                    <a:pt x="16111" y="1"/>
                    <a:pt x="22511" y="3887"/>
                  </a:cubicBezTo>
                  <a:cubicBezTo>
                    <a:pt x="28913" y="7773"/>
                    <a:pt x="30954" y="16111"/>
                    <a:pt x="27068" y="22511"/>
                  </a:cubicBezTo>
                  <a:cubicBezTo>
                    <a:pt x="23182" y="28913"/>
                    <a:pt x="14844" y="30952"/>
                    <a:pt x="8443" y="270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639225" y="669388"/>
              <a:ext cx="757900" cy="690175"/>
            </a:xfrm>
            <a:custGeom>
              <a:avLst/>
              <a:gdLst/>
              <a:ahLst/>
              <a:cxnLst/>
              <a:rect l="l" t="t" r="r" b="b"/>
              <a:pathLst>
                <a:path w="30316" h="27607" extrusionOk="0">
                  <a:moveTo>
                    <a:pt x="15182" y="486"/>
                  </a:moveTo>
                  <a:cubicBezTo>
                    <a:pt x="17588" y="486"/>
                    <a:pt x="19956" y="1144"/>
                    <a:pt x="22066" y="2424"/>
                  </a:cubicBezTo>
                  <a:cubicBezTo>
                    <a:pt x="27393" y="5656"/>
                    <a:pt x="29781" y="12269"/>
                    <a:pt x="27751" y="18145"/>
                  </a:cubicBezTo>
                  <a:cubicBezTo>
                    <a:pt x="27441" y="19037"/>
                    <a:pt x="27035" y="19904"/>
                    <a:pt x="26542" y="20716"/>
                  </a:cubicBezTo>
                  <a:cubicBezTo>
                    <a:pt x="24039" y="24839"/>
                    <a:pt x="19640" y="27120"/>
                    <a:pt x="15137" y="27120"/>
                  </a:cubicBezTo>
                  <a:cubicBezTo>
                    <a:pt x="12784" y="27120"/>
                    <a:pt x="10404" y="26497"/>
                    <a:pt x="8250" y="25190"/>
                  </a:cubicBezTo>
                  <a:cubicBezTo>
                    <a:pt x="2925" y="21958"/>
                    <a:pt x="534" y="15347"/>
                    <a:pt x="2567" y="9469"/>
                  </a:cubicBezTo>
                  <a:cubicBezTo>
                    <a:pt x="2875" y="8577"/>
                    <a:pt x="3281" y="7712"/>
                    <a:pt x="3774" y="6898"/>
                  </a:cubicBezTo>
                  <a:cubicBezTo>
                    <a:pt x="5621" y="3858"/>
                    <a:pt x="8538" y="1718"/>
                    <a:pt x="11994" y="873"/>
                  </a:cubicBezTo>
                  <a:cubicBezTo>
                    <a:pt x="13052" y="614"/>
                    <a:pt x="14121" y="486"/>
                    <a:pt x="15182" y="486"/>
                  </a:cubicBezTo>
                  <a:close/>
                  <a:moveTo>
                    <a:pt x="15181" y="1"/>
                  </a:moveTo>
                  <a:cubicBezTo>
                    <a:pt x="14081" y="1"/>
                    <a:pt x="12974" y="133"/>
                    <a:pt x="11878" y="401"/>
                  </a:cubicBezTo>
                  <a:cubicBezTo>
                    <a:pt x="8298" y="1277"/>
                    <a:pt x="5273" y="3496"/>
                    <a:pt x="3360" y="6647"/>
                  </a:cubicBezTo>
                  <a:cubicBezTo>
                    <a:pt x="2850" y="7490"/>
                    <a:pt x="2426" y="8386"/>
                    <a:pt x="2109" y="9310"/>
                  </a:cubicBezTo>
                  <a:lnTo>
                    <a:pt x="2107" y="9310"/>
                  </a:lnTo>
                  <a:cubicBezTo>
                    <a:pt x="0" y="15403"/>
                    <a:pt x="2478" y="22256"/>
                    <a:pt x="7998" y="25606"/>
                  </a:cubicBezTo>
                  <a:cubicBezTo>
                    <a:pt x="10230" y="26961"/>
                    <a:pt x="12698" y="27606"/>
                    <a:pt x="15136" y="27606"/>
                  </a:cubicBezTo>
                  <a:cubicBezTo>
                    <a:pt x="19803" y="27606"/>
                    <a:pt x="24362" y="25242"/>
                    <a:pt x="26956" y="20968"/>
                  </a:cubicBezTo>
                  <a:cubicBezTo>
                    <a:pt x="27468" y="20124"/>
                    <a:pt x="27890" y="19229"/>
                    <a:pt x="28209" y="18306"/>
                  </a:cubicBezTo>
                  <a:cubicBezTo>
                    <a:pt x="30315" y="12213"/>
                    <a:pt x="27838" y="5360"/>
                    <a:pt x="22319" y="2008"/>
                  </a:cubicBezTo>
                  <a:cubicBezTo>
                    <a:pt x="20132" y="682"/>
                    <a:pt x="17676" y="1"/>
                    <a:pt x="1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000475" y="1069813"/>
              <a:ext cx="74350" cy="165775"/>
            </a:xfrm>
            <a:custGeom>
              <a:avLst/>
              <a:gdLst/>
              <a:ahLst/>
              <a:cxnLst/>
              <a:rect l="l" t="t" r="r" b="b"/>
              <a:pathLst>
                <a:path w="2974" h="6631" extrusionOk="0">
                  <a:moveTo>
                    <a:pt x="1957" y="0"/>
                  </a:moveTo>
                  <a:cubicBezTo>
                    <a:pt x="1520" y="0"/>
                    <a:pt x="1130" y="308"/>
                    <a:pt x="1043" y="753"/>
                  </a:cubicBezTo>
                  <a:lnTo>
                    <a:pt x="101" y="5515"/>
                  </a:lnTo>
                  <a:cubicBezTo>
                    <a:pt x="1" y="6020"/>
                    <a:pt x="330" y="6511"/>
                    <a:pt x="836" y="6612"/>
                  </a:cubicBezTo>
                  <a:cubicBezTo>
                    <a:pt x="898" y="6624"/>
                    <a:pt x="959" y="6630"/>
                    <a:pt x="1019" y="6630"/>
                  </a:cubicBezTo>
                  <a:cubicBezTo>
                    <a:pt x="1455" y="6630"/>
                    <a:pt x="1845" y="6322"/>
                    <a:pt x="1933" y="5877"/>
                  </a:cubicBezTo>
                  <a:lnTo>
                    <a:pt x="2873" y="1115"/>
                  </a:lnTo>
                  <a:cubicBezTo>
                    <a:pt x="2974" y="608"/>
                    <a:pt x="2645" y="119"/>
                    <a:pt x="2140" y="18"/>
                  </a:cubicBezTo>
                  <a:cubicBezTo>
                    <a:pt x="2079"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846900" y="938838"/>
              <a:ext cx="103600" cy="103650"/>
            </a:xfrm>
            <a:custGeom>
              <a:avLst/>
              <a:gdLst/>
              <a:ahLst/>
              <a:cxnLst/>
              <a:rect l="l" t="t" r="r" b="b"/>
              <a:pathLst>
                <a:path w="4144" h="4146" extrusionOk="0">
                  <a:moveTo>
                    <a:pt x="204" y="1704"/>
                  </a:moveTo>
                  <a:cubicBezTo>
                    <a:pt x="1" y="2735"/>
                    <a:pt x="672" y="3737"/>
                    <a:pt x="1705" y="3940"/>
                  </a:cubicBezTo>
                  <a:cubicBezTo>
                    <a:pt x="2736" y="4145"/>
                    <a:pt x="3738" y="3472"/>
                    <a:pt x="3941" y="2441"/>
                  </a:cubicBezTo>
                  <a:cubicBezTo>
                    <a:pt x="4144" y="1408"/>
                    <a:pt x="3475" y="408"/>
                    <a:pt x="2442" y="203"/>
                  </a:cubicBezTo>
                  <a:cubicBezTo>
                    <a:pt x="1411" y="0"/>
                    <a:pt x="407" y="671"/>
                    <a:pt x="204" y="17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858600" y="794788"/>
              <a:ext cx="313225" cy="390725"/>
            </a:xfrm>
            <a:custGeom>
              <a:avLst/>
              <a:gdLst/>
              <a:ahLst/>
              <a:cxnLst/>
              <a:rect l="l" t="t" r="r" b="b"/>
              <a:pathLst>
                <a:path w="12529" h="15629" extrusionOk="0">
                  <a:moveTo>
                    <a:pt x="3090" y="0"/>
                  </a:moveTo>
                  <a:lnTo>
                    <a:pt x="1544" y="7814"/>
                  </a:lnTo>
                  <a:lnTo>
                    <a:pt x="1" y="15628"/>
                  </a:lnTo>
                  <a:cubicBezTo>
                    <a:pt x="3934" y="12890"/>
                    <a:pt x="6783" y="12360"/>
                    <a:pt x="8398" y="12360"/>
                  </a:cubicBezTo>
                  <a:cubicBezTo>
                    <a:pt x="9417" y="12360"/>
                    <a:pt x="9945" y="12571"/>
                    <a:pt x="9945" y="12571"/>
                  </a:cubicBezTo>
                  <a:cubicBezTo>
                    <a:pt x="11856" y="11629"/>
                    <a:pt x="12047" y="9890"/>
                    <a:pt x="12047" y="9890"/>
                  </a:cubicBezTo>
                  <a:cubicBezTo>
                    <a:pt x="12047" y="9890"/>
                    <a:pt x="12529" y="8209"/>
                    <a:pt x="11121" y="6611"/>
                  </a:cubicBezTo>
                  <a:cubicBezTo>
                    <a:pt x="11121" y="6611"/>
                    <a:pt x="7322" y="6571"/>
                    <a:pt x="3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073075" y="951838"/>
              <a:ext cx="98750" cy="157175"/>
            </a:xfrm>
            <a:custGeom>
              <a:avLst/>
              <a:gdLst/>
              <a:ahLst/>
              <a:cxnLst/>
              <a:rect l="l" t="t" r="r" b="b"/>
              <a:pathLst>
                <a:path w="3950" h="6287" extrusionOk="0">
                  <a:moveTo>
                    <a:pt x="1530" y="3225"/>
                  </a:moveTo>
                  <a:cubicBezTo>
                    <a:pt x="1530" y="3225"/>
                    <a:pt x="1954" y="1755"/>
                    <a:pt x="1201" y="0"/>
                  </a:cubicBezTo>
                  <a:cubicBezTo>
                    <a:pt x="2041" y="321"/>
                    <a:pt x="2542" y="329"/>
                    <a:pt x="2542" y="329"/>
                  </a:cubicBezTo>
                  <a:cubicBezTo>
                    <a:pt x="3950" y="1927"/>
                    <a:pt x="3468" y="3608"/>
                    <a:pt x="3468" y="3608"/>
                  </a:cubicBezTo>
                  <a:cubicBezTo>
                    <a:pt x="3468" y="3608"/>
                    <a:pt x="3277" y="5347"/>
                    <a:pt x="1366" y="6287"/>
                  </a:cubicBezTo>
                  <a:cubicBezTo>
                    <a:pt x="1366" y="6287"/>
                    <a:pt x="900" y="6103"/>
                    <a:pt x="0" y="6080"/>
                  </a:cubicBezTo>
                  <a:cubicBezTo>
                    <a:pt x="1362" y="4743"/>
                    <a:pt x="1530" y="3225"/>
                    <a:pt x="1530" y="3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981950" y="904963"/>
              <a:ext cx="114550" cy="73375"/>
            </a:xfrm>
            <a:custGeom>
              <a:avLst/>
              <a:gdLst/>
              <a:ahLst/>
              <a:cxnLst/>
              <a:rect l="l" t="t" r="r" b="b"/>
              <a:pathLst>
                <a:path w="4582" h="2935" extrusionOk="0">
                  <a:moveTo>
                    <a:pt x="307" y="0"/>
                  </a:moveTo>
                  <a:cubicBezTo>
                    <a:pt x="148" y="0"/>
                    <a:pt x="1" y="188"/>
                    <a:pt x="144" y="328"/>
                  </a:cubicBezTo>
                  <a:cubicBezTo>
                    <a:pt x="1287" y="1446"/>
                    <a:pt x="2682" y="2429"/>
                    <a:pt x="4223" y="2924"/>
                  </a:cubicBezTo>
                  <a:cubicBezTo>
                    <a:pt x="4247" y="2931"/>
                    <a:pt x="4269" y="2934"/>
                    <a:pt x="4289" y="2934"/>
                  </a:cubicBezTo>
                  <a:cubicBezTo>
                    <a:pt x="4494" y="2934"/>
                    <a:pt x="4581" y="2611"/>
                    <a:pt x="4353" y="2539"/>
                  </a:cubicBezTo>
                  <a:cubicBezTo>
                    <a:pt x="2887" y="2067"/>
                    <a:pt x="1543" y="1129"/>
                    <a:pt x="452" y="61"/>
                  </a:cubicBezTo>
                  <a:cubicBezTo>
                    <a:pt x="408" y="18"/>
                    <a:pt x="35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8009100" y="965498"/>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4499210">
            <a:off x="451219" y="1271349"/>
            <a:ext cx="311534" cy="269251"/>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9892308">
            <a:off x="1234681" y="354392"/>
            <a:ext cx="213810" cy="184763"/>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9901553">
            <a:off x="8442371" y="736866"/>
            <a:ext cx="311166" cy="269754"/>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1">
    <p:bg>
      <p:bgPr>
        <a:solidFill>
          <a:schemeClr val="accent1"/>
        </a:solidFill>
        <a:effectLst/>
      </p:bgPr>
    </p:bg>
    <p:spTree>
      <p:nvGrpSpPr>
        <p:cNvPr id="1" name="Shape 420"/>
        <p:cNvGrpSpPr/>
        <p:nvPr/>
      </p:nvGrpSpPr>
      <p:grpSpPr>
        <a:xfrm>
          <a:off x="0" y="0"/>
          <a:ext cx="0" cy="0"/>
          <a:chOff x="0" y="0"/>
          <a:chExt cx="0" cy="0"/>
        </a:xfrm>
      </p:grpSpPr>
      <p:sp>
        <p:nvSpPr>
          <p:cNvPr id="421" name="Google Shape;421;p21"/>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1pPr>
            <a:lvl2pPr lvl="1"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2pPr>
            <a:lvl3pPr lvl="2"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3pPr>
            <a:lvl4pPr lvl="3"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4pPr>
            <a:lvl5pPr lvl="4"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5pPr>
            <a:lvl6pPr lvl="5"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6pPr>
            <a:lvl7pPr lvl="6"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7pPr>
            <a:lvl8pPr lvl="7"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8pPr>
            <a:lvl9pPr lvl="8"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9pPr>
          </a:lstStyle>
          <a:p>
            <a:endParaRPr/>
          </a:p>
        </p:txBody>
      </p:sp>
      <p:sp>
        <p:nvSpPr>
          <p:cNvPr id="423" name="Google Shape;423;p21"/>
          <p:cNvSpPr/>
          <p:nvPr/>
        </p:nvSpPr>
        <p:spPr>
          <a:xfrm rot="8998452">
            <a:off x="8442376" y="913057"/>
            <a:ext cx="311157" cy="26974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1"/>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1"/>
          <p:cNvSpPr/>
          <p:nvPr/>
        </p:nvSpPr>
        <p:spPr>
          <a:xfrm rot="-9010246">
            <a:off x="7974852" y="414468"/>
            <a:ext cx="278037" cy="241087"/>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1"/>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1"/>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1"/>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accent1"/>
        </a:solidFill>
        <a:effectLst/>
      </p:bgPr>
    </p:bg>
    <p:spTree>
      <p:nvGrpSpPr>
        <p:cNvPr id="1" name="Shape 438"/>
        <p:cNvGrpSpPr/>
        <p:nvPr/>
      </p:nvGrpSpPr>
      <p:grpSpPr>
        <a:xfrm>
          <a:off x="0" y="0"/>
          <a:ext cx="0" cy="0"/>
          <a:chOff x="0" y="0"/>
          <a:chExt cx="0" cy="0"/>
        </a:xfrm>
      </p:grpSpPr>
      <p:sp>
        <p:nvSpPr>
          <p:cNvPr id="439" name="Google Shape;439;p23"/>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txBox="1">
            <a:spLocks noGrp="1"/>
          </p:cNvSpPr>
          <p:nvPr>
            <p:ph type="ctrTitle"/>
          </p:nvPr>
        </p:nvSpPr>
        <p:spPr>
          <a:xfrm>
            <a:off x="2528850" y="686688"/>
            <a:ext cx="4086300" cy="103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41" name="Google Shape;441;p23"/>
          <p:cNvSpPr txBox="1">
            <a:spLocks noGrp="1"/>
          </p:cNvSpPr>
          <p:nvPr>
            <p:ph type="subTitle" idx="1"/>
          </p:nvPr>
        </p:nvSpPr>
        <p:spPr>
          <a:xfrm>
            <a:off x="2528850" y="1642788"/>
            <a:ext cx="4086300" cy="130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42" name="Google Shape;442;p23"/>
          <p:cNvSpPr txBox="1"/>
          <p:nvPr/>
        </p:nvSpPr>
        <p:spPr>
          <a:xfrm>
            <a:off x="2528850" y="3473888"/>
            <a:ext cx="4086300" cy="473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chemeClr val="dk1"/>
                </a:solidFill>
                <a:latin typeface="Anek Telugu"/>
                <a:ea typeface="Anek Telugu"/>
                <a:cs typeface="Anek Telugu"/>
                <a:sym typeface="Anek Telugu"/>
              </a:rPr>
              <a:t>CREDITS: This presentation template was created by </a:t>
            </a:r>
            <a:r>
              <a:rPr lang="en" sz="1100" b="1">
                <a:solidFill>
                  <a:schemeClr val="dk1"/>
                </a:solidFill>
                <a:uFill>
                  <a:noFill/>
                </a:uFill>
                <a:latin typeface="Anek Telugu"/>
                <a:ea typeface="Anek Telugu"/>
                <a:cs typeface="Anek Telugu"/>
                <a:sym typeface="Anek Telugu"/>
                <a:hlinkClick r:id="rId2">
                  <a:extLst>
                    <a:ext uri="{A12FA001-AC4F-418D-AE19-62706E023703}">
                      <ahyp:hlinkClr xmlns:ahyp="http://schemas.microsoft.com/office/drawing/2018/hyperlinkcolor" xmlns="" val="tx"/>
                    </a:ext>
                  </a:extLst>
                </a:hlinkClick>
              </a:rPr>
              <a:t>Slidesgo</a:t>
            </a:r>
            <a:r>
              <a:rPr lang="en" sz="1100">
                <a:solidFill>
                  <a:schemeClr val="dk1"/>
                </a:solidFill>
                <a:latin typeface="Anek Telugu"/>
                <a:ea typeface="Anek Telugu"/>
                <a:cs typeface="Anek Telugu"/>
                <a:sym typeface="Anek Telugu"/>
              </a:rPr>
              <a:t>, and includes icons by </a:t>
            </a:r>
            <a:r>
              <a:rPr lang="en" sz="1100" b="1">
                <a:solidFill>
                  <a:schemeClr val="dk1"/>
                </a:solidFill>
                <a:uFill>
                  <a:noFill/>
                </a:uFill>
                <a:latin typeface="Anek Telugu"/>
                <a:ea typeface="Anek Telugu"/>
                <a:cs typeface="Anek Telugu"/>
                <a:sym typeface="Anek Telugu"/>
                <a:hlinkClick r:id="rId3">
                  <a:extLst>
                    <a:ext uri="{A12FA001-AC4F-418D-AE19-62706E023703}">
                      <ahyp:hlinkClr xmlns:ahyp="http://schemas.microsoft.com/office/drawing/2018/hyperlinkcolor" xmlns="" val="tx"/>
                    </a:ext>
                  </a:extLst>
                </a:hlinkClick>
              </a:rPr>
              <a:t>Flaticon</a:t>
            </a:r>
            <a:r>
              <a:rPr lang="en" sz="1100" b="1">
                <a:solidFill>
                  <a:schemeClr val="dk1"/>
                </a:solidFill>
                <a:latin typeface="Anek Telugu"/>
                <a:ea typeface="Anek Telugu"/>
                <a:cs typeface="Anek Telugu"/>
                <a:sym typeface="Anek Telugu"/>
              </a:rPr>
              <a:t> </a:t>
            </a:r>
            <a:r>
              <a:rPr lang="en" sz="1100">
                <a:solidFill>
                  <a:schemeClr val="dk1"/>
                </a:solidFill>
                <a:latin typeface="Anek Telugu"/>
                <a:ea typeface="Anek Telugu"/>
                <a:cs typeface="Anek Telugu"/>
                <a:sym typeface="Anek Telugu"/>
              </a:rPr>
              <a:t>and infographics &amp; images by </a:t>
            </a:r>
            <a:r>
              <a:rPr lang="en" sz="1100" b="1">
                <a:solidFill>
                  <a:schemeClr val="dk1"/>
                </a:solidFill>
                <a:uFill>
                  <a:noFill/>
                </a:uFill>
                <a:latin typeface="Anek Telugu"/>
                <a:ea typeface="Anek Telugu"/>
                <a:cs typeface="Anek Telugu"/>
                <a:sym typeface="Anek Telugu"/>
                <a:hlinkClick r:id="rId4">
                  <a:extLst>
                    <a:ext uri="{A12FA001-AC4F-418D-AE19-62706E023703}">
                      <ahyp:hlinkClr xmlns:ahyp="http://schemas.microsoft.com/office/drawing/2018/hyperlinkcolor" xmlns="" val="tx"/>
                    </a:ext>
                  </a:extLst>
                </a:hlinkClick>
              </a:rPr>
              <a:t>Freepik</a:t>
            </a:r>
            <a:endParaRPr sz="1100" b="1">
              <a:solidFill>
                <a:schemeClr val="dk1"/>
              </a:solidFill>
              <a:latin typeface="Anek Telugu"/>
              <a:ea typeface="Anek Telugu"/>
              <a:cs typeface="Anek Telugu"/>
              <a:sym typeface="Anek Telugu"/>
            </a:endParaRPr>
          </a:p>
        </p:txBody>
      </p:sp>
      <p:grpSp>
        <p:nvGrpSpPr>
          <p:cNvPr id="443" name="Google Shape;443;p23"/>
          <p:cNvGrpSpPr/>
          <p:nvPr/>
        </p:nvGrpSpPr>
        <p:grpSpPr>
          <a:xfrm flipH="1">
            <a:off x="309307" y="571502"/>
            <a:ext cx="1660179" cy="1620497"/>
            <a:chOff x="6895288" y="3067413"/>
            <a:chExt cx="1769725" cy="1727425"/>
          </a:xfrm>
        </p:grpSpPr>
        <p:sp>
          <p:nvSpPr>
            <p:cNvPr id="444" name="Google Shape;444;p2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63" name="Google Shape;463;p23"/>
          <p:cNvPicPr preferRelativeResize="0"/>
          <p:nvPr/>
        </p:nvPicPr>
        <p:blipFill>
          <a:blip r:embed="rId5">
            <a:alphaModFix/>
          </a:blip>
          <a:stretch>
            <a:fillRect/>
          </a:stretch>
        </p:blipFill>
        <p:spPr>
          <a:xfrm>
            <a:off x="7897160" y="3657010"/>
            <a:ext cx="723700" cy="723700"/>
          </a:xfrm>
          <a:prstGeom prst="rect">
            <a:avLst/>
          </a:prstGeom>
          <a:noFill/>
          <a:ln>
            <a:noFill/>
          </a:ln>
        </p:spPr>
      </p:pic>
      <p:grpSp>
        <p:nvGrpSpPr>
          <p:cNvPr id="464" name="Google Shape;464;p23"/>
          <p:cNvGrpSpPr/>
          <p:nvPr/>
        </p:nvGrpSpPr>
        <p:grpSpPr>
          <a:xfrm>
            <a:off x="7988550" y="3722150"/>
            <a:ext cx="819700" cy="773825"/>
            <a:chOff x="7577425" y="634713"/>
            <a:chExt cx="819700" cy="773825"/>
          </a:xfrm>
        </p:grpSpPr>
        <p:sp>
          <p:nvSpPr>
            <p:cNvPr id="465" name="Google Shape;465;p23"/>
            <p:cNvSpPr/>
            <p:nvPr/>
          </p:nvSpPr>
          <p:spPr>
            <a:xfrm>
              <a:off x="7577425" y="634713"/>
              <a:ext cx="773850" cy="773825"/>
            </a:xfrm>
            <a:custGeom>
              <a:avLst/>
              <a:gdLst/>
              <a:ahLst/>
              <a:cxnLst/>
              <a:rect l="l" t="t" r="r" b="b"/>
              <a:pathLst>
                <a:path w="30954" h="30953" extrusionOk="0">
                  <a:moveTo>
                    <a:pt x="8443" y="27068"/>
                  </a:moveTo>
                  <a:cubicBezTo>
                    <a:pt x="2041" y="23184"/>
                    <a:pt x="1" y="14844"/>
                    <a:pt x="3886" y="8444"/>
                  </a:cubicBezTo>
                  <a:cubicBezTo>
                    <a:pt x="7772" y="2041"/>
                    <a:pt x="16111" y="1"/>
                    <a:pt x="22511" y="3887"/>
                  </a:cubicBezTo>
                  <a:cubicBezTo>
                    <a:pt x="28913" y="7773"/>
                    <a:pt x="30954" y="16111"/>
                    <a:pt x="27068" y="22511"/>
                  </a:cubicBezTo>
                  <a:cubicBezTo>
                    <a:pt x="23182" y="28913"/>
                    <a:pt x="14844" y="30952"/>
                    <a:pt x="8443" y="270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3"/>
            <p:cNvSpPr/>
            <p:nvPr/>
          </p:nvSpPr>
          <p:spPr>
            <a:xfrm>
              <a:off x="7639225" y="669388"/>
              <a:ext cx="757900" cy="690175"/>
            </a:xfrm>
            <a:custGeom>
              <a:avLst/>
              <a:gdLst/>
              <a:ahLst/>
              <a:cxnLst/>
              <a:rect l="l" t="t" r="r" b="b"/>
              <a:pathLst>
                <a:path w="30316" h="27607" extrusionOk="0">
                  <a:moveTo>
                    <a:pt x="15182" y="486"/>
                  </a:moveTo>
                  <a:cubicBezTo>
                    <a:pt x="17588" y="486"/>
                    <a:pt x="19956" y="1144"/>
                    <a:pt x="22066" y="2424"/>
                  </a:cubicBezTo>
                  <a:cubicBezTo>
                    <a:pt x="27393" y="5656"/>
                    <a:pt x="29781" y="12269"/>
                    <a:pt x="27751" y="18145"/>
                  </a:cubicBezTo>
                  <a:cubicBezTo>
                    <a:pt x="27441" y="19037"/>
                    <a:pt x="27035" y="19904"/>
                    <a:pt x="26542" y="20716"/>
                  </a:cubicBezTo>
                  <a:cubicBezTo>
                    <a:pt x="24039" y="24839"/>
                    <a:pt x="19640" y="27120"/>
                    <a:pt x="15137" y="27120"/>
                  </a:cubicBezTo>
                  <a:cubicBezTo>
                    <a:pt x="12784" y="27120"/>
                    <a:pt x="10404" y="26497"/>
                    <a:pt x="8250" y="25190"/>
                  </a:cubicBezTo>
                  <a:cubicBezTo>
                    <a:pt x="2925" y="21958"/>
                    <a:pt x="534" y="15347"/>
                    <a:pt x="2567" y="9469"/>
                  </a:cubicBezTo>
                  <a:cubicBezTo>
                    <a:pt x="2875" y="8577"/>
                    <a:pt x="3281" y="7712"/>
                    <a:pt x="3774" y="6898"/>
                  </a:cubicBezTo>
                  <a:cubicBezTo>
                    <a:pt x="5621" y="3858"/>
                    <a:pt x="8538" y="1718"/>
                    <a:pt x="11994" y="873"/>
                  </a:cubicBezTo>
                  <a:cubicBezTo>
                    <a:pt x="13052" y="614"/>
                    <a:pt x="14121" y="486"/>
                    <a:pt x="15182" y="486"/>
                  </a:cubicBezTo>
                  <a:close/>
                  <a:moveTo>
                    <a:pt x="15181" y="1"/>
                  </a:moveTo>
                  <a:cubicBezTo>
                    <a:pt x="14081" y="1"/>
                    <a:pt x="12974" y="133"/>
                    <a:pt x="11878" y="401"/>
                  </a:cubicBezTo>
                  <a:cubicBezTo>
                    <a:pt x="8298" y="1277"/>
                    <a:pt x="5273" y="3496"/>
                    <a:pt x="3360" y="6647"/>
                  </a:cubicBezTo>
                  <a:cubicBezTo>
                    <a:pt x="2850" y="7490"/>
                    <a:pt x="2426" y="8386"/>
                    <a:pt x="2109" y="9310"/>
                  </a:cubicBezTo>
                  <a:lnTo>
                    <a:pt x="2107" y="9310"/>
                  </a:lnTo>
                  <a:cubicBezTo>
                    <a:pt x="0" y="15403"/>
                    <a:pt x="2478" y="22256"/>
                    <a:pt x="7998" y="25606"/>
                  </a:cubicBezTo>
                  <a:cubicBezTo>
                    <a:pt x="10230" y="26961"/>
                    <a:pt x="12698" y="27606"/>
                    <a:pt x="15136" y="27606"/>
                  </a:cubicBezTo>
                  <a:cubicBezTo>
                    <a:pt x="19803" y="27606"/>
                    <a:pt x="24362" y="25242"/>
                    <a:pt x="26956" y="20968"/>
                  </a:cubicBezTo>
                  <a:cubicBezTo>
                    <a:pt x="27468" y="20124"/>
                    <a:pt x="27890" y="19229"/>
                    <a:pt x="28209" y="18306"/>
                  </a:cubicBezTo>
                  <a:cubicBezTo>
                    <a:pt x="30315" y="12213"/>
                    <a:pt x="27838" y="5360"/>
                    <a:pt x="22319" y="2008"/>
                  </a:cubicBezTo>
                  <a:cubicBezTo>
                    <a:pt x="20132" y="682"/>
                    <a:pt x="17676" y="1"/>
                    <a:pt x="1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3"/>
            <p:cNvSpPr/>
            <p:nvPr/>
          </p:nvSpPr>
          <p:spPr>
            <a:xfrm>
              <a:off x="8000475" y="1069813"/>
              <a:ext cx="74350" cy="165775"/>
            </a:xfrm>
            <a:custGeom>
              <a:avLst/>
              <a:gdLst/>
              <a:ahLst/>
              <a:cxnLst/>
              <a:rect l="l" t="t" r="r" b="b"/>
              <a:pathLst>
                <a:path w="2974" h="6631" extrusionOk="0">
                  <a:moveTo>
                    <a:pt x="1957" y="0"/>
                  </a:moveTo>
                  <a:cubicBezTo>
                    <a:pt x="1520" y="0"/>
                    <a:pt x="1130" y="308"/>
                    <a:pt x="1043" y="753"/>
                  </a:cubicBezTo>
                  <a:lnTo>
                    <a:pt x="101" y="5515"/>
                  </a:lnTo>
                  <a:cubicBezTo>
                    <a:pt x="1" y="6020"/>
                    <a:pt x="330" y="6511"/>
                    <a:pt x="836" y="6612"/>
                  </a:cubicBezTo>
                  <a:cubicBezTo>
                    <a:pt x="898" y="6624"/>
                    <a:pt x="959" y="6630"/>
                    <a:pt x="1019" y="6630"/>
                  </a:cubicBezTo>
                  <a:cubicBezTo>
                    <a:pt x="1455" y="6630"/>
                    <a:pt x="1845" y="6322"/>
                    <a:pt x="1933" y="5877"/>
                  </a:cubicBezTo>
                  <a:lnTo>
                    <a:pt x="2873" y="1115"/>
                  </a:lnTo>
                  <a:cubicBezTo>
                    <a:pt x="2974" y="608"/>
                    <a:pt x="2645" y="119"/>
                    <a:pt x="2140" y="18"/>
                  </a:cubicBezTo>
                  <a:cubicBezTo>
                    <a:pt x="2079"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3"/>
            <p:cNvSpPr/>
            <p:nvPr/>
          </p:nvSpPr>
          <p:spPr>
            <a:xfrm>
              <a:off x="7846900" y="938838"/>
              <a:ext cx="103600" cy="103650"/>
            </a:xfrm>
            <a:custGeom>
              <a:avLst/>
              <a:gdLst/>
              <a:ahLst/>
              <a:cxnLst/>
              <a:rect l="l" t="t" r="r" b="b"/>
              <a:pathLst>
                <a:path w="4144" h="4146" extrusionOk="0">
                  <a:moveTo>
                    <a:pt x="204" y="1704"/>
                  </a:moveTo>
                  <a:cubicBezTo>
                    <a:pt x="1" y="2735"/>
                    <a:pt x="672" y="3737"/>
                    <a:pt x="1705" y="3940"/>
                  </a:cubicBezTo>
                  <a:cubicBezTo>
                    <a:pt x="2736" y="4145"/>
                    <a:pt x="3738" y="3472"/>
                    <a:pt x="3941" y="2441"/>
                  </a:cubicBezTo>
                  <a:cubicBezTo>
                    <a:pt x="4144" y="1408"/>
                    <a:pt x="3475" y="408"/>
                    <a:pt x="2442" y="203"/>
                  </a:cubicBezTo>
                  <a:cubicBezTo>
                    <a:pt x="1411" y="0"/>
                    <a:pt x="407" y="671"/>
                    <a:pt x="204" y="17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3"/>
            <p:cNvSpPr/>
            <p:nvPr/>
          </p:nvSpPr>
          <p:spPr>
            <a:xfrm>
              <a:off x="7858600" y="794788"/>
              <a:ext cx="313225" cy="390725"/>
            </a:xfrm>
            <a:custGeom>
              <a:avLst/>
              <a:gdLst/>
              <a:ahLst/>
              <a:cxnLst/>
              <a:rect l="l" t="t" r="r" b="b"/>
              <a:pathLst>
                <a:path w="12529" h="15629" extrusionOk="0">
                  <a:moveTo>
                    <a:pt x="3090" y="0"/>
                  </a:moveTo>
                  <a:lnTo>
                    <a:pt x="1544" y="7814"/>
                  </a:lnTo>
                  <a:lnTo>
                    <a:pt x="1" y="15628"/>
                  </a:lnTo>
                  <a:cubicBezTo>
                    <a:pt x="3934" y="12890"/>
                    <a:pt x="6783" y="12360"/>
                    <a:pt x="8398" y="12360"/>
                  </a:cubicBezTo>
                  <a:cubicBezTo>
                    <a:pt x="9417" y="12360"/>
                    <a:pt x="9945" y="12571"/>
                    <a:pt x="9945" y="12571"/>
                  </a:cubicBezTo>
                  <a:cubicBezTo>
                    <a:pt x="11856" y="11629"/>
                    <a:pt x="12047" y="9890"/>
                    <a:pt x="12047" y="9890"/>
                  </a:cubicBezTo>
                  <a:cubicBezTo>
                    <a:pt x="12047" y="9890"/>
                    <a:pt x="12529" y="8209"/>
                    <a:pt x="11121" y="6611"/>
                  </a:cubicBezTo>
                  <a:cubicBezTo>
                    <a:pt x="11121" y="6611"/>
                    <a:pt x="7322" y="6571"/>
                    <a:pt x="3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3"/>
            <p:cNvSpPr/>
            <p:nvPr/>
          </p:nvSpPr>
          <p:spPr>
            <a:xfrm>
              <a:off x="8073075" y="951838"/>
              <a:ext cx="98750" cy="157175"/>
            </a:xfrm>
            <a:custGeom>
              <a:avLst/>
              <a:gdLst/>
              <a:ahLst/>
              <a:cxnLst/>
              <a:rect l="l" t="t" r="r" b="b"/>
              <a:pathLst>
                <a:path w="3950" h="6287" extrusionOk="0">
                  <a:moveTo>
                    <a:pt x="1530" y="3225"/>
                  </a:moveTo>
                  <a:cubicBezTo>
                    <a:pt x="1530" y="3225"/>
                    <a:pt x="1954" y="1755"/>
                    <a:pt x="1201" y="0"/>
                  </a:cubicBezTo>
                  <a:cubicBezTo>
                    <a:pt x="2041" y="321"/>
                    <a:pt x="2542" y="329"/>
                    <a:pt x="2542" y="329"/>
                  </a:cubicBezTo>
                  <a:cubicBezTo>
                    <a:pt x="3950" y="1927"/>
                    <a:pt x="3468" y="3608"/>
                    <a:pt x="3468" y="3608"/>
                  </a:cubicBezTo>
                  <a:cubicBezTo>
                    <a:pt x="3468" y="3608"/>
                    <a:pt x="3277" y="5347"/>
                    <a:pt x="1366" y="6287"/>
                  </a:cubicBezTo>
                  <a:cubicBezTo>
                    <a:pt x="1366" y="6287"/>
                    <a:pt x="900" y="6103"/>
                    <a:pt x="0" y="6080"/>
                  </a:cubicBezTo>
                  <a:cubicBezTo>
                    <a:pt x="1362" y="4743"/>
                    <a:pt x="1530" y="3225"/>
                    <a:pt x="1530" y="3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p:nvPr/>
          </p:nvSpPr>
          <p:spPr>
            <a:xfrm>
              <a:off x="7981950" y="904963"/>
              <a:ext cx="114550" cy="73375"/>
            </a:xfrm>
            <a:custGeom>
              <a:avLst/>
              <a:gdLst/>
              <a:ahLst/>
              <a:cxnLst/>
              <a:rect l="l" t="t" r="r" b="b"/>
              <a:pathLst>
                <a:path w="4582" h="2935" extrusionOk="0">
                  <a:moveTo>
                    <a:pt x="307" y="0"/>
                  </a:moveTo>
                  <a:cubicBezTo>
                    <a:pt x="148" y="0"/>
                    <a:pt x="1" y="188"/>
                    <a:pt x="144" y="328"/>
                  </a:cubicBezTo>
                  <a:cubicBezTo>
                    <a:pt x="1287" y="1446"/>
                    <a:pt x="2682" y="2429"/>
                    <a:pt x="4223" y="2924"/>
                  </a:cubicBezTo>
                  <a:cubicBezTo>
                    <a:pt x="4247" y="2931"/>
                    <a:pt x="4269" y="2934"/>
                    <a:pt x="4289" y="2934"/>
                  </a:cubicBezTo>
                  <a:cubicBezTo>
                    <a:pt x="4494" y="2934"/>
                    <a:pt x="4581" y="2611"/>
                    <a:pt x="4353" y="2539"/>
                  </a:cubicBezTo>
                  <a:cubicBezTo>
                    <a:pt x="2887" y="2067"/>
                    <a:pt x="1543" y="1129"/>
                    <a:pt x="452" y="61"/>
                  </a:cubicBezTo>
                  <a:cubicBezTo>
                    <a:pt x="408" y="18"/>
                    <a:pt x="35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23"/>
          <p:cNvSpPr/>
          <p:nvPr/>
        </p:nvSpPr>
        <p:spPr>
          <a:xfrm>
            <a:off x="8551675" y="4292873"/>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3"/>
          <p:cNvSpPr/>
          <p:nvPr/>
        </p:nvSpPr>
        <p:spPr>
          <a:xfrm rot="9901553">
            <a:off x="7528021" y="4607841"/>
            <a:ext cx="311166" cy="269754"/>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p:nvPr/>
        </p:nvSpPr>
        <p:spPr>
          <a:xfrm rot="8998452">
            <a:off x="8442376" y="913057"/>
            <a:ext cx="311157" cy="26974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3"/>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3"/>
          <p:cNvSpPr/>
          <p:nvPr/>
        </p:nvSpPr>
        <p:spPr>
          <a:xfrm rot="-9010246">
            <a:off x="7974852" y="414468"/>
            <a:ext cx="278037" cy="241087"/>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3"/>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3"/>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3"/>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accent1"/>
        </a:solidFill>
        <a:effectLst/>
      </p:bgPr>
    </p:bg>
    <p:spTree>
      <p:nvGrpSpPr>
        <p:cNvPr id="1" name="Shape 480"/>
        <p:cNvGrpSpPr/>
        <p:nvPr/>
      </p:nvGrpSpPr>
      <p:grpSpPr>
        <a:xfrm>
          <a:off x="0" y="0"/>
          <a:ext cx="0" cy="0"/>
          <a:chOff x="0" y="0"/>
          <a:chExt cx="0" cy="0"/>
        </a:xfrm>
      </p:grpSpPr>
      <p:sp>
        <p:nvSpPr>
          <p:cNvPr id="481" name="Google Shape;481;p24"/>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4"/>
          <p:cNvSpPr/>
          <p:nvPr/>
        </p:nvSpPr>
        <p:spPr>
          <a:xfrm rot="8998452">
            <a:off x="8442376" y="913057"/>
            <a:ext cx="311157" cy="26974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4"/>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4"/>
          <p:cNvSpPr/>
          <p:nvPr/>
        </p:nvSpPr>
        <p:spPr>
          <a:xfrm rot="-9010246">
            <a:off x="7974852" y="414468"/>
            <a:ext cx="278037" cy="241087"/>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4"/>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4"/>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4"/>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4"/>
          <p:cNvSpPr/>
          <p:nvPr/>
        </p:nvSpPr>
        <p:spPr>
          <a:xfrm flipH="1">
            <a:off x="981374" y="796300"/>
            <a:ext cx="167100" cy="167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4"/>
          <p:cNvSpPr/>
          <p:nvPr/>
        </p:nvSpPr>
        <p:spPr>
          <a:xfrm rot="-8998452" flipH="1">
            <a:off x="328204" y="790866"/>
            <a:ext cx="311157" cy="269740"/>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4"/>
          <p:cNvSpPr/>
          <p:nvPr/>
        </p:nvSpPr>
        <p:spPr>
          <a:xfrm rot="9012598" flipH="1">
            <a:off x="840661" y="336671"/>
            <a:ext cx="236100" cy="204807"/>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4"/>
          <p:cNvSpPr/>
          <p:nvPr/>
        </p:nvSpPr>
        <p:spPr>
          <a:xfrm rot="9910569" flipH="1">
            <a:off x="7838324" y="4524057"/>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4"/>
          <p:cNvSpPr/>
          <p:nvPr/>
        </p:nvSpPr>
        <p:spPr>
          <a:xfrm flipH="1">
            <a:off x="8487172" y="425017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4"/>
          <p:cNvSpPr/>
          <p:nvPr/>
        </p:nvSpPr>
        <p:spPr>
          <a:xfrm rot="-9282891" flipH="1">
            <a:off x="8046301" y="398344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1"/>
        </a:solidFill>
        <a:effectLst/>
      </p:bgPr>
    </p:bg>
    <p:spTree>
      <p:nvGrpSpPr>
        <p:cNvPr id="1" name="Shape 494"/>
        <p:cNvGrpSpPr/>
        <p:nvPr/>
      </p:nvGrpSpPr>
      <p:grpSpPr>
        <a:xfrm>
          <a:off x="0" y="0"/>
          <a:ext cx="0" cy="0"/>
          <a:chOff x="0" y="0"/>
          <a:chExt cx="0" cy="0"/>
        </a:xfrm>
      </p:grpSpPr>
      <p:sp>
        <p:nvSpPr>
          <p:cNvPr id="495" name="Google Shape;495;p25"/>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rot="-9910569">
            <a:off x="993415" y="4447828"/>
            <a:ext cx="370532" cy="321350"/>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5"/>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5"/>
          <p:cNvSpPr/>
          <p:nvPr/>
        </p:nvSpPr>
        <p:spPr>
          <a:xfrm rot="9910569" flipH="1">
            <a:off x="7838324" y="4524057"/>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5"/>
          <p:cNvSpPr/>
          <p:nvPr/>
        </p:nvSpPr>
        <p:spPr>
          <a:xfrm flipH="1">
            <a:off x="8487172" y="4250178"/>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rot="-9282891" flipH="1">
            <a:off x="8046301" y="3983443"/>
            <a:ext cx="174188" cy="15071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45"/>
        <p:cNvGrpSpPr/>
        <p:nvPr/>
      </p:nvGrpSpPr>
      <p:grpSpPr>
        <a:xfrm>
          <a:off x="0" y="0"/>
          <a:ext cx="0" cy="0"/>
          <a:chOff x="0" y="0"/>
          <a:chExt cx="0" cy="0"/>
        </a:xfrm>
      </p:grpSpPr>
      <p:sp>
        <p:nvSpPr>
          <p:cNvPr id="46" name="Google Shape;46;p3"/>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txBox="1">
            <a:spLocks noGrp="1"/>
          </p:cNvSpPr>
          <p:nvPr>
            <p:ph type="title"/>
          </p:nvPr>
        </p:nvSpPr>
        <p:spPr>
          <a:xfrm>
            <a:off x="2147250" y="1845375"/>
            <a:ext cx="4849500" cy="18570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147250" y="894075"/>
            <a:ext cx="4849500" cy="110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9" name="Google Shape;49;p3"/>
          <p:cNvSpPr txBox="1">
            <a:spLocks noGrp="1"/>
          </p:cNvSpPr>
          <p:nvPr>
            <p:ph type="subTitle" idx="1"/>
          </p:nvPr>
        </p:nvSpPr>
        <p:spPr>
          <a:xfrm>
            <a:off x="2147250" y="3626150"/>
            <a:ext cx="48495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50" name="Google Shape;50;p3"/>
          <p:cNvPicPr preferRelativeResize="0"/>
          <p:nvPr/>
        </p:nvPicPr>
        <p:blipFill>
          <a:blip r:embed="rId2">
            <a:alphaModFix/>
          </a:blip>
          <a:stretch>
            <a:fillRect/>
          </a:stretch>
        </p:blipFill>
        <p:spPr>
          <a:xfrm>
            <a:off x="7841885" y="3452160"/>
            <a:ext cx="723700" cy="723700"/>
          </a:xfrm>
          <a:prstGeom prst="rect">
            <a:avLst/>
          </a:prstGeom>
          <a:noFill/>
          <a:ln>
            <a:noFill/>
          </a:ln>
        </p:spPr>
      </p:pic>
      <p:grpSp>
        <p:nvGrpSpPr>
          <p:cNvPr id="51" name="Google Shape;51;p3"/>
          <p:cNvGrpSpPr/>
          <p:nvPr/>
        </p:nvGrpSpPr>
        <p:grpSpPr>
          <a:xfrm>
            <a:off x="7933275" y="3517300"/>
            <a:ext cx="819700" cy="773825"/>
            <a:chOff x="7577425" y="634713"/>
            <a:chExt cx="819700" cy="773825"/>
          </a:xfrm>
        </p:grpSpPr>
        <p:sp>
          <p:nvSpPr>
            <p:cNvPr id="52" name="Google Shape;52;p3"/>
            <p:cNvSpPr/>
            <p:nvPr/>
          </p:nvSpPr>
          <p:spPr>
            <a:xfrm>
              <a:off x="7577425" y="634713"/>
              <a:ext cx="773850" cy="773825"/>
            </a:xfrm>
            <a:custGeom>
              <a:avLst/>
              <a:gdLst/>
              <a:ahLst/>
              <a:cxnLst/>
              <a:rect l="l" t="t" r="r" b="b"/>
              <a:pathLst>
                <a:path w="30954" h="30953" extrusionOk="0">
                  <a:moveTo>
                    <a:pt x="8443" y="27068"/>
                  </a:moveTo>
                  <a:cubicBezTo>
                    <a:pt x="2041" y="23184"/>
                    <a:pt x="1" y="14844"/>
                    <a:pt x="3886" y="8444"/>
                  </a:cubicBezTo>
                  <a:cubicBezTo>
                    <a:pt x="7772" y="2041"/>
                    <a:pt x="16111" y="1"/>
                    <a:pt x="22511" y="3887"/>
                  </a:cubicBezTo>
                  <a:cubicBezTo>
                    <a:pt x="28913" y="7773"/>
                    <a:pt x="30954" y="16111"/>
                    <a:pt x="27068" y="22511"/>
                  </a:cubicBezTo>
                  <a:cubicBezTo>
                    <a:pt x="23182" y="28913"/>
                    <a:pt x="14844" y="30952"/>
                    <a:pt x="8443" y="27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7639225" y="669388"/>
              <a:ext cx="757900" cy="690175"/>
            </a:xfrm>
            <a:custGeom>
              <a:avLst/>
              <a:gdLst/>
              <a:ahLst/>
              <a:cxnLst/>
              <a:rect l="l" t="t" r="r" b="b"/>
              <a:pathLst>
                <a:path w="30316" h="27607" extrusionOk="0">
                  <a:moveTo>
                    <a:pt x="15182" y="486"/>
                  </a:moveTo>
                  <a:cubicBezTo>
                    <a:pt x="17588" y="486"/>
                    <a:pt x="19956" y="1144"/>
                    <a:pt x="22066" y="2424"/>
                  </a:cubicBezTo>
                  <a:cubicBezTo>
                    <a:pt x="27393" y="5656"/>
                    <a:pt x="29781" y="12269"/>
                    <a:pt x="27751" y="18145"/>
                  </a:cubicBezTo>
                  <a:cubicBezTo>
                    <a:pt x="27441" y="19037"/>
                    <a:pt x="27035" y="19904"/>
                    <a:pt x="26542" y="20716"/>
                  </a:cubicBezTo>
                  <a:cubicBezTo>
                    <a:pt x="24039" y="24839"/>
                    <a:pt x="19640" y="27120"/>
                    <a:pt x="15137" y="27120"/>
                  </a:cubicBezTo>
                  <a:cubicBezTo>
                    <a:pt x="12784" y="27120"/>
                    <a:pt x="10404" y="26497"/>
                    <a:pt x="8250" y="25190"/>
                  </a:cubicBezTo>
                  <a:cubicBezTo>
                    <a:pt x="2925" y="21958"/>
                    <a:pt x="534" y="15347"/>
                    <a:pt x="2567" y="9469"/>
                  </a:cubicBezTo>
                  <a:cubicBezTo>
                    <a:pt x="2875" y="8577"/>
                    <a:pt x="3281" y="7712"/>
                    <a:pt x="3774" y="6898"/>
                  </a:cubicBezTo>
                  <a:cubicBezTo>
                    <a:pt x="5621" y="3858"/>
                    <a:pt x="8538" y="1718"/>
                    <a:pt x="11994" y="873"/>
                  </a:cubicBezTo>
                  <a:cubicBezTo>
                    <a:pt x="13052" y="614"/>
                    <a:pt x="14121" y="486"/>
                    <a:pt x="15182" y="486"/>
                  </a:cubicBezTo>
                  <a:close/>
                  <a:moveTo>
                    <a:pt x="15181" y="1"/>
                  </a:moveTo>
                  <a:cubicBezTo>
                    <a:pt x="14081" y="1"/>
                    <a:pt x="12974" y="133"/>
                    <a:pt x="11878" y="401"/>
                  </a:cubicBezTo>
                  <a:cubicBezTo>
                    <a:pt x="8298" y="1277"/>
                    <a:pt x="5273" y="3496"/>
                    <a:pt x="3360" y="6647"/>
                  </a:cubicBezTo>
                  <a:cubicBezTo>
                    <a:pt x="2850" y="7490"/>
                    <a:pt x="2426" y="8386"/>
                    <a:pt x="2109" y="9310"/>
                  </a:cubicBezTo>
                  <a:lnTo>
                    <a:pt x="2107" y="9310"/>
                  </a:lnTo>
                  <a:cubicBezTo>
                    <a:pt x="0" y="15403"/>
                    <a:pt x="2478" y="22256"/>
                    <a:pt x="7998" y="25606"/>
                  </a:cubicBezTo>
                  <a:cubicBezTo>
                    <a:pt x="10230" y="26961"/>
                    <a:pt x="12698" y="27606"/>
                    <a:pt x="15136" y="27606"/>
                  </a:cubicBezTo>
                  <a:cubicBezTo>
                    <a:pt x="19803" y="27606"/>
                    <a:pt x="24362" y="25242"/>
                    <a:pt x="26956" y="20968"/>
                  </a:cubicBezTo>
                  <a:cubicBezTo>
                    <a:pt x="27468" y="20124"/>
                    <a:pt x="27890" y="19229"/>
                    <a:pt x="28209" y="18306"/>
                  </a:cubicBezTo>
                  <a:cubicBezTo>
                    <a:pt x="30315" y="12213"/>
                    <a:pt x="27838" y="5360"/>
                    <a:pt x="22319" y="2008"/>
                  </a:cubicBezTo>
                  <a:cubicBezTo>
                    <a:pt x="20132" y="682"/>
                    <a:pt x="17676" y="1"/>
                    <a:pt x="1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00475" y="1069813"/>
              <a:ext cx="74350" cy="165775"/>
            </a:xfrm>
            <a:custGeom>
              <a:avLst/>
              <a:gdLst/>
              <a:ahLst/>
              <a:cxnLst/>
              <a:rect l="l" t="t" r="r" b="b"/>
              <a:pathLst>
                <a:path w="2974" h="6631" extrusionOk="0">
                  <a:moveTo>
                    <a:pt x="1957" y="0"/>
                  </a:moveTo>
                  <a:cubicBezTo>
                    <a:pt x="1520" y="0"/>
                    <a:pt x="1130" y="308"/>
                    <a:pt x="1043" y="753"/>
                  </a:cubicBezTo>
                  <a:lnTo>
                    <a:pt x="101" y="5515"/>
                  </a:lnTo>
                  <a:cubicBezTo>
                    <a:pt x="1" y="6020"/>
                    <a:pt x="330" y="6511"/>
                    <a:pt x="836" y="6612"/>
                  </a:cubicBezTo>
                  <a:cubicBezTo>
                    <a:pt x="898" y="6624"/>
                    <a:pt x="959" y="6630"/>
                    <a:pt x="1019" y="6630"/>
                  </a:cubicBezTo>
                  <a:cubicBezTo>
                    <a:pt x="1455" y="6630"/>
                    <a:pt x="1845" y="6322"/>
                    <a:pt x="1933" y="5877"/>
                  </a:cubicBezTo>
                  <a:lnTo>
                    <a:pt x="2873" y="1115"/>
                  </a:lnTo>
                  <a:cubicBezTo>
                    <a:pt x="2974" y="608"/>
                    <a:pt x="2645" y="119"/>
                    <a:pt x="2140" y="18"/>
                  </a:cubicBezTo>
                  <a:cubicBezTo>
                    <a:pt x="2079"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7846900" y="938838"/>
              <a:ext cx="103600" cy="103650"/>
            </a:xfrm>
            <a:custGeom>
              <a:avLst/>
              <a:gdLst/>
              <a:ahLst/>
              <a:cxnLst/>
              <a:rect l="l" t="t" r="r" b="b"/>
              <a:pathLst>
                <a:path w="4144" h="4146" extrusionOk="0">
                  <a:moveTo>
                    <a:pt x="204" y="1704"/>
                  </a:moveTo>
                  <a:cubicBezTo>
                    <a:pt x="1" y="2735"/>
                    <a:pt x="672" y="3737"/>
                    <a:pt x="1705" y="3940"/>
                  </a:cubicBezTo>
                  <a:cubicBezTo>
                    <a:pt x="2736" y="4145"/>
                    <a:pt x="3738" y="3472"/>
                    <a:pt x="3941" y="2441"/>
                  </a:cubicBezTo>
                  <a:cubicBezTo>
                    <a:pt x="4144" y="1408"/>
                    <a:pt x="3475" y="408"/>
                    <a:pt x="2442" y="203"/>
                  </a:cubicBezTo>
                  <a:cubicBezTo>
                    <a:pt x="1411" y="0"/>
                    <a:pt x="407" y="671"/>
                    <a:pt x="204" y="17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858600" y="794788"/>
              <a:ext cx="313225" cy="390725"/>
            </a:xfrm>
            <a:custGeom>
              <a:avLst/>
              <a:gdLst/>
              <a:ahLst/>
              <a:cxnLst/>
              <a:rect l="l" t="t" r="r" b="b"/>
              <a:pathLst>
                <a:path w="12529" h="15629" extrusionOk="0">
                  <a:moveTo>
                    <a:pt x="3090" y="0"/>
                  </a:moveTo>
                  <a:lnTo>
                    <a:pt x="1544" y="7814"/>
                  </a:lnTo>
                  <a:lnTo>
                    <a:pt x="1" y="15628"/>
                  </a:lnTo>
                  <a:cubicBezTo>
                    <a:pt x="3934" y="12890"/>
                    <a:pt x="6783" y="12360"/>
                    <a:pt x="8398" y="12360"/>
                  </a:cubicBezTo>
                  <a:cubicBezTo>
                    <a:pt x="9417" y="12360"/>
                    <a:pt x="9945" y="12571"/>
                    <a:pt x="9945" y="12571"/>
                  </a:cubicBezTo>
                  <a:cubicBezTo>
                    <a:pt x="11856" y="11629"/>
                    <a:pt x="12047" y="9890"/>
                    <a:pt x="12047" y="9890"/>
                  </a:cubicBezTo>
                  <a:cubicBezTo>
                    <a:pt x="12047" y="9890"/>
                    <a:pt x="12529" y="8209"/>
                    <a:pt x="11121" y="6611"/>
                  </a:cubicBezTo>
                  <a:cubicBezTo>
                    <a:pt x="11121" y="6611"/>
                    <a:pt x="7322" y="6571"/>
                    <a:pt x="3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073075" y="951838"/>
              <a:ext cx="98750" cy="157175"/>
            </a:xfrm>
            <a:custGeom>
              <a:avLst/>
              <a:gdLst/>
              <a:ahLst/>
              <a:cxnLst/>
              <a:rect l="l" t="t" r="r" b="b"/>
              <a:pathLst>
                <a:path w="3950" h="6287" extrusionOk="0">
                  <a:moveTo>
                    <a:pt x="1530" y="3225"/>
                  </a:moveTo>
                  <a:cubicBezTo>
                    <a:pt x="1530" y="3225"/>
                    <a:pt x="1954" y="1755"/>
                    <a:pt x="1201" y="0"/>
                  </a:cubicBezTo>
                  <a:cubicBezTo>
                    <a:pt x="2041" y="321"/>
                    <a:pt x="2542" y="329"/>
                    <a:pt x="2542" y="329"/>
                  </a:cubicBezTo>
                  <a:cubicBezTo>
                    <a:pt x="3950" y="1927"/>
                    <a:pt x="3468" y="3608"/>
                    <a:pt x="3468" y="3608"/>
                  </a:cubicBezTo>
                  <a:cubicBezTo>
                    <a:pt x="3468" y="3608"/>
                    <a:pt x="3277" y="5347"/>
                    <a:pt x="1366" y="6287"/>
                  </a:cubicBezTo>
                  <a:cubicBezTo>
                    <a:pt x="1366" y="6287"/>
                    <a:pt x="900" y="6103"/>
                    <a:pt x="0" y="6080"/>
                  </a:cubicBezTo>
                  <a:cubicBezTo>
                    <a:pt x="1362" y="4743"/>
                    <a:pt x="1530" y="3225"/>
                    <a:pt x="1530" y="3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7981950" y="904963"/>
              <a:ext cx="114550" cy="73375"/>
            </a:xfrm>
            <a:custGeom>
              <a:avLst/>
              <a:gdLst/>
              <a:ahLst/>
              <a:cxnLst/>
              <a:rect l="l" t="t" r="r" b="b"/>
              <a:pathLst>
                <a:path w="4582" h="2935" extrusionOk="0">
                  <a:moveTo>
                    <a:pt x="307" y="0"/>
                  </a:moveTo>
                  <a:cubicBezTo>
                    <a:pt x="148" y="0"/>
                    <a:pt x="1" y="188"/>
                    <a:pt x="144" y="328"/>
                  </a:cubicBezTo>
                  <a:cubicBezTo>
                    <a:pt x="1287" y="1446"/>
                    <a:pt x="2682" y="2429"/>
                    <a:pt x="4223" y="2924"/>
                  </a:cubicBezTo>
                  <a:cubicBezTo>
                    <a:pt x="4247" y="2931"/>
                    <a:pt x="4269" y="2934"/>
                    <a:pt x="4289" y="2934"/>
                  </a:cubicBezTo>
                  <a:cubicBezTo>
                    <a:pt x="4494" y="2934"/>
                    <a:pt x="4581" y="2611"/>
                    <a:pt x="4353" y="2539"/>
                  </a:cubicBezTo>
                  <a:cubicBezTo>
                    <a:pt x="2887" y="2067"/>
                    <a:pt x="1543" y="1129"/>
                    <a:pt x="452" y="61"/>
                  </a:cubicBezTo>
                  <a:cubicBezTo>
                    <a:pt x="408" y="18"/>
                    <a:pt x="35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3"/>
          <p:cNvSpPr/>
          <p:nvPr/>
        </p:nvSpPr>
        <p:spPr>
          <a:xfrm>
            <a:off x="8496400" y="4088023"/>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8998452">
            <a:off x="8442376" y="913057"/>
            <a:ext cx="311157" cy="26974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9010246">
            <a:off x="7974852" y="414468"/>
            <a:ext cx="278037" cy="241087"/>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86"/>
        <p:cNvGrpSpPr/>
        <p:nvPr/>
      </p:nvGrpSpPr>
      <p:grpSpPr>
        <a:xfrm>
          <a:off x="0" y="0"/>
          <a:ext cx="0" cy="0"/>
          <a:chOff x="0" y="0"/>
          <a:chExt cx="0" cy="0"/>
        </a:xfrm>
      </p:grpSpPr>
      <p:sp>
        <p:nvSpPr>
          <p:cNvPr id="87" name="Google Shape;87;p5"/>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txBox="1">
            <a:spLocks noGrp="1"/>
          </p:cNvSpPr>
          <p:nvPr>
            <p:ph type="subTitle" idx="1"/>
          </p:nvPr>
        </p:nvSpPr>
        <p:spPr>
          <a:xfrm>
            <a:off x="1441508" y="2350675"/>
            <a:ext cx="2827500" cy="1020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i="1"/>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9" name="Google Shape;89;p5"/>
          <p:cNvSpPr txBox="1">
            <a:spLocks noGrp="1"/>
          </p:cNvSpPr>
          <p:nvPr>
            <p:ph type="subTitle" idx="2"/>
          </p:nvPr>
        </p:nvSpPr>
        <p:spPr>
          <a:xfrm>
            <a:off x="1441508" y="3294775"/>
            <a:ext cx="28275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0" name="Google Shape;90;p5"/>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91" name="Google Shape;91;p5"/>
          <p:cNvSpPr txBox="1">
            <a:spLocks noGrp="1"/>
          </p:cNvSpPr>
          <p:nvPr>
            <p:ph type="subTitle" idx="3"/>
          </p:nvPr>
        </p:nvSpPr>
        <p:spPr>
          <a:xfrm>
            <a:off x="4875000" y="2350675"/>
            <a:ext cx="2827500" cy="1020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i="1"/>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2" name="Google Shape;92;p5"/>
          <p:cNvSpPr txBox="1">
            <a:spLocks noGrp="1"/>
          </p:cNvSpPr>
          <p:nvPr>
            <p:ph type="subTitle" idx="4"/>
          </p:nvPr>
        </p:nvSpPr>
        <p:spPr>
          <a:xfrm>
            <a:off x="4875000" y="3294775"/>
            <a:ext cx="28275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93" name="Google Shape;93;p5"/>
          <p:cNvGrpSpPr/>
          <p:nvPr/>
        </p:nvGrpSpPr>
        <p:grpSpPr>
          <a:xfrm rot="-899960">
            <a:off x="549450" y="768498"/>
            <a:ext cx="839648" cy="853826"/>
            <a:chOff x="1028300" y="3370150"/>
            <a:chExt cx="839673" cy="853851"/>
          </a:xfrm>
        </p:grpSpPr>
        <p:sp>
          <p:nvSpPr>
            <p:cNvPr id="94" name="Google Shape;94;p5"/>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5"/>
          <p:cNvSpPr/>
          <p:nvPr/>
        </p:nvSpPr>
        <p:spPr>
          <a:xfrm rot="4931153">
            <a:off x="1088034" y="1397291"/>
            <a:ext cx="284643" cy="245568"/>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1327900" y="36999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rot="9910569" flipH="1">
            <a:off x="7799124" y="4524057"/>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flipH="1">
            <a:off x="7986947" y="4016653"/>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rot="-9282891" flipH="1">
            <a:off x="8404426" y="4249843"/>
            <a:ext cx="174188" cy="150716"/>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1"/>
        </a:solidFill>
        <a:effectLst/>
      </p:bgPr>
    </p:bg>
    <p:spTree>
      <p:nvGrpSpPr>
        <p:cNvPr id="1" name="Shape 124"/>
        <p:cNvGrpSpPr/>
        <p:nvPr/>
      </p:nvGrpSpPr>
      <p:grpSpPr>
        <a:xfrm>
          <a:off x="0" y="0"/>
          <a:ext cx="0" cy="0"/>
          <a:chOff x="0" y="0"/>
          <a:chExt cx="0" cy="0"/>
        </a:xfrm>
      </p:grpSpPr>
      <p:sp>
        <p:nvSpPr>
          <p:cNvPr id="125" name="Google Shape;125;p7"/>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txBox="1">
            <a:spLocks noGrp="1"/>
          </p:cNvSpPr>
          <p:nvPr>
            <p:ph type="body" idx="1"/>
          </p:nvPr>
        </p:nvSpPr>
        <p:spPr>
          <a:xfrm>
            <a:off x="1486000" y="2023050"/>
            <a:ext cx="3687900" cy="2279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3"/>
              </a:buClr>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127" name="Google Shape;127;p7"/>
          <p:cNvSpPr txBox="1">
            <a:spLocks noGrp="1"/>
          </p:cNvSpPr>
          <p:nvPr>
            <p:ph type="title"/>
          </p:nvPr>
        </p:nvSpPr>
        <p:spPr>
          <a:xfrm>
            <a:off x="1486000" y="738450"/>
            <a:ext cx="3687900" cy="12846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1pPr>
            <a:lvl2pPr lvl="1"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2pPr>
            <a:lvl3pPr lvl="2"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3pPr>
            <a:lvl4pPr lvl="3"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4pPr>
            <a:lvl5pPr lvl="4"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5pPr>
            <a:lvl6pPr lvl="5"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6pPr>
            <a:lvl7pPr lvl="6"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7pPr>
            <a:lvl8pPr lvl="7"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8pPr>
            <a:lvl9pPr lvl="8"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9pPr>
          </a:lstStyle>
          <a:p>
            <a:endParaRPr/>
          </a:p>
        </p:txBody>
      </p:sp>
      <p:grpSp>
        <p:nvGrpSpPr>
          <p:cNvPr id="128" name="Google Shape;128;p7"/>
          <p:cNvGrpSpPr/>
          <p:nvPr/>
        </p:nvGrpSpPr>
        <p:grpSpPr>
          <a:xfrm>
            <a:off x="6548786" y="3297853"/>
            <a:ext cx="2428765" cy="1693920"/>
            <a:chOff x="6548786" y="3297853"/>
            <a:chExt cx="2428765" cy="1693920"/>
          </a:xfrm>
        </p:grpSpPr>
        <p:sp>
          <p:nvSpPr>
            <p:cNvPr id="129" name="Google Shape;129;p7"/>
            <p:cNvSpPr/>
            <p:nvPr/>
          </p:nvSpPr>
          <p:spPr>
            <a:xfrm rot="-900007">
              <a:off x="7135824" y="3688753"/>
              <a:ext cx="1665437" cy="1046090"/>
            </a:xfrm>
            <a:custGeom>
              <a:avLst/>
              <a:gdLst/>
              <a:ahLst/>
              <a:cxnLst/>
              <a:rect l="l" t="t" r="r" b="b"/>
              <a:pathLst>
                <a:path w="62950" h="39540" extrusionOk="0">
                  <a:moveTo>
                    <a:pt x="59308" y="0"/>
                  </a:moveTo>
                  <a:lnTo>
                    <a:pt x="8326" y="7039"/>
                  </a:lnTo>
                  <a:lnTo>
                    <a:pt x="1" y="36938"/>
                  </a:lnTo>
                  <a:lnTo>
                    <a:pt x="62950" y="39539"/>
                  </a:lnTo>
                  <a:lnTo>
                    <a:pt x="59308" y="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rot="-900007">
              <a:off x="7328156" y="3519669"/>
              <a:ext cx="1506936" cy="1299226"/>
            </a:xfrm>
            <a:custGeom>
              <a:avLst/>
              <a:gdLst/>
              <a:ahLst/>
              <a:cxnLst/>
              <a:rect l="l" t="t" r="r" b="b"/>
              <a:pathLst>
                <a:path w="56959" h="49108" extrusionOk="0">
                  <a:moveTo>
                    <a:pt x="0" y="0"/>
                  </a:moveTo>
                  <a:lnTo>
                    <a:pt x="5567" y="49108"/>
                  </a:lnTo>
                  <a:lnTo>
                    <a:pt x="56959" y="13441"/>
                  </a:lnTo>
                  <a:close/>
                </a:path>
              </a:pathLst>
            </a:custGeom>
            <a:gradFill>
              <a:gsLst>
                <a:gs pos="0">
                  <a:schemeClr val="lt2"/>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7"/>
            <p:cNvSpPr/>
            <p:nvPr/>
          </p:nvSpPr>
          <p:spPr>
            <a:xfrm rot="-900007">
              <a:off x="7233773" y="3481744"/>
              <a:ext cx="1506936" cy="1299252"/>
            </a:xfrm>
            <a:custGeom>
              <a:avLst/>
              <a:gdLst/>
              <a:ahLst/>
              <a:cxnLst/>
              <a:rect l="l" t="t" r="r" b="b"/>
              <a:pathLst>
                <a:path w="56959" h="49109" extrusionOk="0">
                  <a:moveTo>
                    <a:pt x="0" y="1"/>
                  </a:moveTo>
                  <a:lnTo>
                    <a:pt x="5565" y="49108"/>
                  </a:lnTo>
                  <a:lnTo>
                    <a:pt x="56959" y="1344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p:nvPr/>
          </p:nvSpPr>
          <p:spPr>
            <a:xfrm rot="-900007">
              <a:off x="6991887" y="3620462"/>
              <a:ext cx="1677607" cy="1057149"/>
            </a:xfrm>
            <a:custGeom>
              <a:avLst/>
              <a:gdLst/>
              <a:ahLst/>
              <a:cxnLst/>
              <a:rect l="l" t="t" r="r" b="b"/>
              <a:pathLst>
                <a:path w="63410" h="39958" extrusionOk="0">
                  <a:moveTo>
                    <a:pt x="59384" y="435"/>
                  </a:moveTo>
                  <a:lnTo>
                    <a:pt x="62986" y="39555"/>
                  </a:lnTo>
                  <a:lnTo>
                    <a:pt x="62986" y="39555"/>
                  </a:lnTo>
                  <a:lnTo>
                    <a:pt x="499" y="36973"/>
                  </a:lnTo>
                  <a:lnTo>
                    <a:pt x="8725" y="7430"/>
                  </a:lnTo>
                  <a:lnTo>
                    <a:pt x="59384" y="435"/>
                  </a:lnTo>
                  <a:close/>
                  <a:moveTo>
                    <a:pt x="59728" y="0"/>
                  </a:moveTo>
                  <a:lnTo>
                    <a:pt x="8422" y="7083"/>
                  </a:lnTo>
                  <a:lnTo>
                    <a:pt x="0" y="37336"/>
                  </a:lnTo>
                  <a:lnTo>
                    <a:pt x="63409" y="39957"/>
                  </a:lnTo>
                  <a:lnTo>
                    <a:pt x="59748" y="200"/>
                  </a:lnTo>
                  <a:lnTo>
                    <a:pt x="59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rot="-900007">
              <a:off x="6899117" y="3552069"/>
              <a:ext cx="1665437" cy="1046090"/>
            </a:xfrm>
            <a:custGeom>
              <a:avLst/>
              <a:gdLst/>
              <a:ahLst/>
              <a:cxnLst/>
              <a:rect l="l" t="t" r="r" b="b"/>
              <a:pathLst>
                <a:path w="62950" h="39540" extrusionOk="0">
                  <a:moveTo>
                    <a:pt x="8325" y="7039"/>
                  </a:moveTo>
                  <a:lnTo>
                    <a:pt x="59307" y="1"/>
                  </a:lnTo>
                  <a:lnTo>
                    <a:pt x="62949" y="39540"/>
                  </a:lnTo>
                  <a:lnTo>
                    <a:pt x="0" y="3693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rot="-900007">
              <a:off x="7872520" y="3467270"/>
              <a:ext cx="106831" cy="249220"/>
            </a:xfrm>
            <a:custGeom>
              <a:avLst/>
              <a:gdLst/>
              <a:ahLst/>
              <a:cxnLst/>
              <a:rect l="l" t="t" r="r" b="b"/>
              <a:pathLst>
                <a:path w="4038" h="9420" extrusionOk="0">
                  <a:moveTo>
                    <a:pt x="962" y="0"/>
                  </a:moveTo>
                  <a:lnTo>
                    <a:pt x="1" y="9420"/>
                  </a:lnTo>
                  <a:lnTo>
                    <a:pt x="4037" y="685"/>
                  </a:lnTo>
                  <a:lnTo>
                    <a:pt x="9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rot="-900007">
              <a:off x="8009305" y="3323992"/>
              <a:ext cx="244167" cy="320415"/>
            </a:xfrm>
            <a:custGeom>
              <a:avLst/>
              <a:gdLst/>
              <a:ahLst/>
              <a:cxnLst/>
              <a:rect l="l" t="t" r="r" b="b"/>
              <a:pathLst>
                <a:path w="9229" h="12111" extrusionOk="0">
                  <a:moveTo>
                    <a:pt x="4999" y="0"/>
                  </a:moveTo>
                  <a:lnTo>
                    <a:pt x="1" y="12110"/>
                  </a:lnTo>
                  <a:lnTo>
                    <a:pt x="9229" y="1538"/>
                  </a:lnTo>
                  <a:lnTo>
                    <a:pt x="49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rot="-900007">
              <a:off x="8111239" y="3524675"/>
              <a:ext cx="225489" cy="132203"/>
            </a:xfrm>
            <a:custGeom>
              <a:avLst/>
              <a:gdLst/>
              <a:ahLst/>
              <a:cxnLst/>
              <a:rect l="l" t="t" r="r" b="b"/>
              <a:pathLst>
                <a:path w="8523" h="4997" extrusionOk="0">
                  <a:moveTo>
                    <a:pt x="7114" y="0"/>
                  </a:moveTo>
                  <a:lnTo>
                    <a:pt x="0" y="4996"/>
                  </a:lnTo>
                  <a:lnTo>
                    <a:pt x="0" y="4996"/>
                  </a:lnTo>
                  <a:lnTo>
                    <a:pt x="8522" y="2903"/>
                  </a:lnTo>
                  <a:lnTo>
                    <a:pt x="71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rot="-900007">
              <a:off x="7978193" y="4313418"/>
              <a:ext cx="891505" cy="47040"/>
            </a:xfrm>
            <a:custGeom>
              <a:avLst/>
              <a:gdLst/>
              <a:ahLst/>
              <a:cxnLst/>
              <a:rect l="l" t="t" r="r" b="b"/>
              <a:pathLst>
                <a:path w="33697" h="1778" extrusionOk="0">
                  <a:moveTo>
                    <a:pt x="16" y="0"/>
                  </a:moveTo>
                  <a:lnTo>
                    <a:pt x="0" y="385"/>
                  </a:lnTo>
                  <a:lnTo>
                    <a:pt x="33681" y="1778"/>
                  </a:lnTo>
                  <a:lnTo>
                    <a:pt x="33696" y="1393"/>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rot="-900007">
              <a:off x="8261301" y="4184063"/>
              <a:ext cx="648740" cy="36827"/>
            </a:xfrm>
            <a:custGeom>
              <a:avLst/>
              <a:gdLst/>
              <a:ahLst/>
              <a:cxnLst/>
              <a:rect l="l" t="t" r="r" b="b"/>
              <a:pathLst>
                <a:path w="24521" h="1392" extrusionOk="0">
                  <a:moveTo>
                    <a:pt x="18" y="1"/>
                  </a:moveTo>
                  <a:lnTo>
                    <a:pt x="1" y="386"/>
                  </a:lnTo>
                  <a:lnTo>
                    <a:pt x="24505" y="1391"/>
                  </a:lnTo>
                  <a:lnTo>
                    <a:pt x="24521" y="1008"/>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rot="3649943">
              <a:off x="7459092" y="3474018"/>
              <a:ext cx="310239" cy="268192"/>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rot="4928629">
              <a:off x="8380214" y="4432935"/>
              <a:ext cx="204116" cy="176242"/>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7"/>
            <p:cNvGrpSpPr/>
            <p:nvPr/>
          </p:nvGrpSpPr>
          <p:grpSpPr>
            <a:xfrm rot="-900054">
              <a:off x="6637660" y="3818918"/>
              <a:ext cx="662635" cy="773973"/>
              <a:chOff x="5636991" y="3690707"/>
              <a:chExt cx="649669" cy="758828"/>
            </a:xfrm>
          </p:grpSpPr>
          <p:sp>
            <p:nvSpPr>
              <p:cNvPr id="142" name="Google Shape;142;p7"/>
              <p:cNvSpPr/>
              <p:nvPr/>
            </p:nvSpPr>
            <p:spPr>
              <a:xfrm rot="899960">
                <a:off x="5763137" y="4079117"/>
                <a:ext cx="108872" cy="275867"/>
              </a:xfrm>
              <a:custGeom>
                <a:avLst/>
                <a:gdLst/>
                <a:ahLst/>
                <a:cxnLst/>
                <a:rect l="l" t="t" r="r" b="b"/>
                <a:pathLst>
                  <a:path w="4355" h="11035" extrusionOk="0">
                    <a:moveTo>
                      <a:pt x="2709" y="1"/>
                    </a:moveTo>
                    <a:cubicBezTo>
                      <a:pt x="1948" y="1"/>
                      <a:pt x="1287" y="564"/>
                      <a:pt x="1183" y="1338"/>
                    </a:cubicBezTo>
                    <a:lnTo>
                      <a:pt x="113" y="9287"/>
                    </a:lnTo>
                    <a:cubicBezTo>
                      <a:pt x="1" y="10131"/>
                      <a:pt x="593" y="10908"/>
                      <a:pt x="1436" y="11020"/>
                    </a:cubicBezTo>
                    <a:cubicBezTo>
                      <a:pt x="1506" y="11030"/>
                      <a:pt x="1576" y="11034"/>
                      <a:pt x="1645" y="11034"/>
                    </a:cubicBezTo>
                    <a:cubicBezTo>
                      <a:pt x="2405" y="11034"/>
                      <a:pt x="3066" y="10472"/>
                      <a:pt x="3171" y="9697"/>
                    </a:cubicBezTo>
                    <a:lnTo>
                      <a:pt x="4241" y="1750"/>
                    </a:lnTo>
                    <a:cubicBezTo>
                      <a:pt x="4355" y="904"/>
                      <a:pt x="3763" y="129"/>
                      <a:pt x="2918" y="15"/>
                    </a:cubicBezTo>
                    <a:cubicBezTo>
                      <a:pt x="2848" y="5"/>
                      <a:pt x="2778" y="1"/>
                      <a:pt x="2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rot="899960">
                <a:off x="6101147" y="4035025"/>
                <a:ext cx="167570" cy="157395"/>
              </a:xfrm>
              <a:custGeom>
                <a:avLst/>
                <a:gdLst/>
                <a:ahLst/>
                <a:cxnLst/>
                <a:rect l="l" t="t" r="r" b="b"/>
                <a:pathLst>
                  <a:path w="6703" h="6296" extrusionOk="0">
                    <a:moveTo>
                      <a:pt x="3348" y="0"/>
                    </a:moveTo>
                    <a:cubicBezTo>
                      <a:pt x="1795" y="0"/>
                      <a:pt x="445" y="1148"/>
                      <a:pt x="232" y="2729"/>
                    </a:cubicBezTo>
                    <a:cubicBezTo>
                      <a:pt x="0" y="4450"/>
                      <a:pt x="1209" y="6034"/>
                      <a:pt x="2932" y="6267"/>
                    </a:cubicBezTo>
                    <a:cubicBezTo>
                      <a:pt x="3075" y="6286"/>
                      <a:pt x="3216" y="6295"/>
                      <a:pt x="3356" y="6295"/>
                    </a:cubicBezTo>
                    <a:cubicBezTo>
                      <a:pt x="4907" y="6295"/>
                      <a:pt x="6257" y="5147"/>
                      <a:pt x="6470" y="3566"/>
                    </a:cubicBezTo>
                    <a:cubicBezTo>
                      <a:pt x="6702" y="1845"/>
                      <a:pt x="5493" y="261"/>
                      <a:pt x="3772" y="29"/>
                    </a:cubicBezTo>
                    <a:cubicBezTo>
                      <a:pt x="3629" y="10"/>
                      <a:pt x="3488" y="0"/>
                      <a:pt x="3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rot="899960">
                <a:off x="5712908" y="3744018"/>
                <a:ext cx="497835" cy="652206"/>
              </a:xfrm>
              <a:custGeom>
                <a:avLst/>
                <a:gdLst/>
                <a:ahLst/>
                <a:cxnLst/>
                <a:rect l="l" t="t" r="r" b="b"/>
                <a:pathLst>
                  <a:path w="19914" h="26089" extrusionOk="0">
                    <a:moveTo>
                      <a:pt x="3825" y="6052"/>
                    </a:moveTo>
                    <a:cubicBezTo>
                      <a:pt x="768" y="7799"/>
                      <a:pt x="629" y="10685"/>
                      <a:pt x="629" y="10685"/>
                    </a:cubicBezTo>
                    <a:cubicBezTo>
                      <a:pt x="629" y="10685"/>
                      <a:pt x="1" y="13507"/>
                      <a:pt x="2488" y="16000"/>
                    </a:cubicBezTo>
                    <a:cubicBezTo>
                      <a:pt x="2488" y="16000"/>
                      <a:pt x="8755" y="15681"/>
                      <a:pt x="16403" y="26089"/>
                    </a:cubicBezTo>
                    <a:lnTo>
                      <a:pt x="18159" y="13044"/>
                    </a:lnTo>
                    <a:lnTo>
                      <a:pt x="19913" y="0"/>
                    </a:lnTo>
                    <a:cubicBezTo>
                      <a:pt x="9788" y="8017"/>
                      <a:pt x="3825" y="6052"/>
                      <a:pt x="3825" y="60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rot="899960">
                <a:off x="5730545" y="3852164"/>
                <a:ext cx="152395" cy="258767"/>
              </a:xfrm>
              <a:custGeom>
                <a:avLst/>
                <a:gdLst/>
                <a:ahLst/>
                <a:cxnLst/>
                <a:rect l="l" t="t" r="r" b="b"/>
                <a:pathLst>
                  <a:path w="6096" h="10351" extrusionOk="0">
                    <a:moveTo>
                      <a:pt x="3825" y="0"/>
                    </a:moveTo>
                    <a:cubicBezTo>
                      <a:pt x="768" y="1747"/>
                      <a:pt x="629" y="4633"/>
                      <a:pt x="629" y="4633"/>
                    </a:cubicBezTo>
                    <a:cubicBezTo>
                      <a:pt x="629" y="4633"/>
                      <a:pt x="1" y="7455"/>
                      <a:pt x="2488" y="9946"/>
                    </a:cubicBezTo>
                    <a:cubicBezTo>
                      <a:pt x="2488" y="9946"/>
                      <a:pt x="2506" y="9945"/>
                      <a:pt x="2542" y="9945"/>
                    </a:cubicBezTo>
                    <a:cubicBezTo>
                      <a:pt x="2747" y="9945"/>
                      <a:pt x="3526" y="9973"/>
                      <a:pt x="4732" y="10350"/>
                    </a:cubicBezTo>
                    <a:cubicBezTo>
                      <a:pt x="3314" y="7534"/>
                      <a:pt x="3861" y="5068"/>
                      <a:pt x="3861" y="5068"/>
                    </a:cubicBezTo>
                    <a:cubicBezTo>
                      <a:pt x="3861" y="5068"/>
                      <a:pt x="3985" y="2546"/>
                      <a:pt x="6095" y="203"/>
                    </a:cubicBezTo>
                    <a:lnTo>
                      <a:pt x="6095" y="203"/>
                    </a:lnTo>
                    <a:cubicBezTo>
                      <a:pt x="5958" y="208"/>
                      <a:pt x="5826" y="210"/>
                      <a:pt x="5701" y="210"/>
                    </a:cubicBezTo>
                    <a:cubicBezTo>
                      <a:pt x="4474" y="210"/>
                      <a:pt x="3825" y="0"/>
                      <a:pt x="3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rot="899960">
                <a:off x="5903755" y="3894831"/>
                <a:ext cx="213444" cy="62598"/>
              </a:xfrm>
              <a:custGeom>
                <a:avLst/>
                <a:gdLst/>
                <a:ahLst/>
                <a:cxnLst/>
                <a:rect l="l" t="t" r="r" b="b"/>
                <a:pathLst>
                  <a:path w="8538" h="2504" extrusionOk="0">
                    <a:moveTo>
                      <a:pt x="8014" y="0"/>
                    </a:moveTo>
                    <a:cubicBezTo>
                      <a:pt x="7965" y="0"/>
                      <a:pt x="7913" y="12"/>
                      <a:pt x="7860" y="37"/>
                    </a:cubicBezTo>
                    <a:cubicBezTo>
                      <a:pt x="5652" y="1092"/>
                      <a:pt x="3136" y="1830"/>
                      <a:pt x="661" y="1830"/>
                    </a:cubicBezTo>
                    <a:cubicBezTo>
                      <a:pt x="586" y="1830"/>
                      <a:pt x="511" y="1830"/>
                      <a:pt x="436" y="1828"/>
                    </a:cubicBezTo>
                    <a:cubicBezTo>
                      <a:pt x="434" y="1828"/>
                      <a:pt x="431" y="1828"/>
                      <a:pt x="429" y="1828"/>
                    </a:cubicBezTo>
                    <a:cubicBezTo>
                      <a:pt x="1" y="1828"/>
                      <a:pt x="5" y="2494"/>
                      <a:pt x="436" y="2501"/>
                    </a:cubicBezTo>
                    <a:cubicBezTo>
                      <a:pt x="514" y="2503"/>
                      <a:pt x="591" y="2503"/>
                      <a:pt x="669" y="2503"/>
                    </a:cubicBezTo>
                    <a:cubicBezTo>
                      <a:pt x="3262" y="2503"/>
                      <a:pt x="5884" y="1725"/>
                      <a:pt x="8200" y="617"/>
                    </a:cubicBezTo>
                    <a:cubicBezTo>
                      <a:pt x="8537" y="455"/>
                      <a:pt x="8328" y="0"/>
                      <a:pt x="80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 name="Google Shape;147;p7"/>
          <p:cNvSpPr/>
          <p:nvPr/>
        </p:nvSpPr>
        <p:spPr>
          <a:xfrm rot="889431">
            <a:off x="7809109" y="330096"/>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rot="10800000">
            <a:off x="8457956" y="722227"/>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rot="-1517109">
            <a:off x="8017085" y="1041345"/>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accent1"/>
        </a:solidFill>
        <a:effectLst/>
      </p:bgPr>
    </p:bg>
    <p:spTree>
      <p:nvGrpSpPr>
        <p:cNvPr id="1" name="Shape 195"/>
        <p:cNvGrpSpPr/>
        <p:nvPr/>
      </p:nvGrpSpPr>
      <p:grpSpPr>
        <a:xfrm>
          <a:off x="0" y="0"/>
          <a:ext cx="0" cy="0"/>
          <a:chOff x="0" y="0"/>
          <a:chExt cx="0" cy="0"/>
        </a:xfrm>
      </p:grpSpPr>
      <p:sp>
        <p:nvSpPr>
          <p:cNvPr id="196" name="Google Shape;196;p13"/>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txBox="1">
            <a:spLocks noGrp="1"/>
          </p:cNvSpPr>
          <p:nvPr>
            <p:ph type="title" hasCustomPrompt="1"/>
          </p:nvPr>
        </p:nvSpPr>
        <p:spPr>
          <a:xfrm>
            <a:off x="2224206" y="1348150"/>
            <a:ext cx="720900" cy="355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8" name="Google Shape;198;p13"/>
          <p:cNvSpPr txBox="1">
            <a:spLocks noGrp="1"/>
          </p:cNvSpPr>
          <p:nvPr>
            <p:ph type="subTitle" idx="1"/>
          </p:nvPr>
        </p:nvSpPr>
        <p:spPr>
          <a:xfrm>
            <a:off x="3231894" y="1624982"/>
            <a:ext cx="3687900" cy="3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9" name="Google Shape;199;p13"/>
          <p:cNvSpPr txBox="1">
            <a:spLocks noGrp="1"/>
          </p:cNvSpPr>
          <p:nvPr>
            <p:ph type="subTitle" idx="2"/>
          </p:nvPr>
        </p:nvSpPr>
        <p:spPr>
          <a:xfrm>
            <a:off x="3231893" y="1348175"/>
            <a:ext cx="3687900" cy="355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2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0" name="Google Shape;200;p13"/>
          <p:cNvSpPr txBox="1">
            <a:spLocks noGrp="1"/>
          </p:cNvSpPr>
          <p:nvPr>
            <p:ph type="title" idx="3"/>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201" name="Google Shape;201;p13"/>
          <p:cNvSpPr txBox="1">
            <a:spLocks noGrp="1"/>
          </p:cNvSpPr>
          <p:nvPr>
            <p:ph type="title" idx="4" hasCustomPrompt="1"/>
          </p:nvPr>
        </p:nvSpPr>
        <p:spPr>
          <a:xfrm>
            <a:off x="2224206" y="2913251"/>
            <a:ext cx="720900" cy="355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2" name="Google Shape;202;p13"/>
          <p:cNvSpPr txBox="1">
            <a:spLocks noGrp="1"/>
          </p:cNvSpPr>
          <p:nvPr>
            <p:ph type="subTitle" idx="5"/>
          </p:nvPr>
        </p:nvSpPr>
        <p:spPr>
          <a:xfrm>
            <a:off x="3231894" y="3189856"/>
            <a:ext cx="3687900" cy="3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3" name="Google Shape;203;p13"/>
          <p:cNvSpPr txBox="1">
            <a:spLocks noGrp="1"/>
          </p:cNvSpPr>
          <p:nvPr>
            <p:ph type="subTitle" idx="6"/>
          </p:nvPr>
        </p:nvSpPr>
        <p:spPr>
          <a:xfrm>
            <a:off x="3231893" y="2913262"/>
            <a:ext cx="3687900" cy="355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2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4" name="Google Shape;204;p13"/>
          <p:cNvSpPr txBox="1">
            <a:spLocks noGrp="1"/>
          </p:cNvSpPr>
          <p:nvPr>
            <p:ph type="title" idx="7" hasCustomPrompt="1"/>
          </p:nvPr>
        </p:nvSpPr>
        <p:spPr>
          <a:xfrm>
            <a:off x="2224206" y="2130701"/>
            <a:ext cx="720900" cy="355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5" name="Google Shape;205;p13"/>
          <p:cNvSpPr txBox="1">
            <a:spLocks noGrp="1"/>
          </p:cNvSpPr>
          <p:nvPr>
            <p:ph type="subTitle" idx="8"/>
          </p:nvPr>
        </p:nvSpPr>
        <p:spPr>
          <a:xfrm>
            <a:off x="3231894" y="2407539"/>
            <a:ext cx="3687900" cy="3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13"/>
          <p:cNvSpPr txBox="1">
            <a:spLocks noGrp="1"/>
          </p:cNvSpPr>
          <p:nvPr>
            <p:ph type="subTitle" idx="9"/>
          </p:nvPr>
        </p:nvSpPr>
        <p:spPr>
          <a:xfrm>
            <a:off x="3231893" y="2130722"/>
            <a:ext cx="3687900" cy="355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2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7" name="Google Shape;207;p13"/>
          <p:cNvSpPr txBox="1">
            <a:spLocks noGrp="1"/>
          </p:cNvSpPr>
          <p:nvPr>
            <p:ph type="title" idx="13" hasCustomPrompt="1"/>
          </p:nvPr>
        </p:nvSpPr>
        <p:spPr>
          <a:xfrm>
            <a:off x="2224206" y="3695800"/>
            <a:ext cx="720900" cy="355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8" name="Google Shape;208;p13"/>
          <p:cNvSpPr txBox="1">
            <a:spLocks noGrp="1"/>
          </p:cNvSpPr>
          <p:nvPr>
            <p:ph type="subTitle" idx="14"/>
          </p:nvPr>
        </p:nvSpPr>
        <p:spPr>
          <a:xfrm>
            <a:off x="3231894" y="3972401"/>
            <a:ext cx="3687900" cy="3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9" name="Google Shape;209;p13"/>
          <p:cNvSpPr txBox="1">
            <a:spLocks noGrp="1"/>
          </p:cNvSpPr>
          <p:nvPr>
            <p:ph type="subTitle" idx="15"/>
          </p:nvPr>
        </p:nvSpPr>
        <p:spPr>
          <a:xfrm>
            <a:off x="3231893" y="3695807"/>
            <a:ext cx="3687900" cy="355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2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pic>
        <p:nvPicPr>
          <p:cNvPr id="210" name="Google Shape;210;p13"/>
          <p:cNvPicPr preferRelativeResize="0"/>
          <p:nvPr/>
        </p:nvPicPr>
        <p:blipFill>
          <a:blip r:embed="rId2">
            <a:alphaModFix/>
          </a:blip>
          <a:stretch>
            <a:fillRect/>
          </a:stretch>
        </p:blipFill>
        <p:spPr>
          <a:xfrm>
            <a:off x="442385" y="1088710"/>
            <a:ext cx="723700" cy="723700"/>
          </a:xfrm>
          <a:prstGeom prst="rect">
            <a:avLst/>
          </a:prstGeom>
          <a:noFill/>
          <a:ln>
            <a:noFill/>
          </a:ln>
        </p:spPr>
      </p:pic>
      <p:grpSp>
        <p:nvGrpSpPr>
          <p:cNvPr id="211" name="Google Shape;211;p13"/>
          <p:cNvGrpSpPr/>
          <p:nvPr/>
        </p:nvGrpSpPr>
        <p:grpSpPr>
          <a:xfrm rot="-899960">
            <a:off x="579975" y="1182798"/>
            <a:ext cx="839648" cy="853826"/>
            <a:chOff x="1028300" y="3370150"/>
            <a:chExt cx="839673" cy="853851"/>
          </a:xfrm>
        </p:grpSpPr>
        <p:sp>
          <p:nvSpPr>
            <p:cNvPr id="212" name="Google Shape;212;p13"/>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13"/>
          <p:cNvSpPr/>
          <p:nvPr/>
        </p:nvSpPr>
        <p:spPr>
          <a:xfrm rot="-1803124">
            <a:off x="1153226" y="1108300"/>
            <a:ext cx="284552" cy="245554"/>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13"/>
          <p:cNvGrpSpPr/>
          <p:nvPr/>
        </p:nvGrpSpPr>
        <p:grpSpPr>
          <a:xfrm rot="2700000">
            <a:off x="7808319" y="3778613"/>
            <a:ext cx="1067401" cy="748500"/>
            <a:chOff x="2757950" y="732838"/>
            <a:chExt cx="1144800" cy="802775"/>
          </a:xfrm>
        </p:grpSpPr>
        <p:sp>
          <p:nvSpPr>
            <p:cNvPr id="221" name="Google Shape;221;p13"/>
            <p:cNvSpPr/>
            <p:nvPr/>
          </p:nvSpPr>
          <p:spPr>
            <a:xfrm>
              <a:off x="3723175" y="916638"/>
              <a:ext cx="179575" cy="236875"/>
            </a:xfrm>
            <a:custGeom>
              <a:avLst/>
              <a:gdLst/>
              <a:ahLst/>
              <a:cxnLst/>
              <a:rect l="l" t="t" r="r" b="b"/>
              <a:pathLst>
                <a:path w="7183" h="9475" extrusionOk="0">
                  <a:moveTo>
                    <a:pt x="3264" y="1"/>
                  </a:moveTo>
                  <a:lnTo>
                    <a:pt x="1" y="1629"/>
                  </a:lnTo>
                  <a:lnTo>
                    <a:pt x="3921" y="9475"/>
                  </a:lnTo>
                  <a:lnTo>
                    <a:pt x="7182" y="7846"/>
                  </a:lnTo>
                  <a:lnTo>
                    <a:pt x="32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3093800" y="1083113"/>
              <a:ext cx="160250" cy="140475"/>
            </a:xfrm>
            <a:custGeom>
              <a:avLst/>
              <a:gdLst/>
              <a:ahLst/>
              <a:cxnLst/>
              <a:rect l="l" t="t" r="r" b="b"/>
              <a:pathLst>
                <a:path w="6410" h="5619" extrusionOk="0">
                  <a:moveTo>
                    <a:pt x="3202" y="1"/>
                  </a:moveTo>
                  <a:cubicBezTo>
                    <a:pt x="2780" y="1"/>
                    <a:pt x="2352" y="96"/>
                    <a:pt x="1950" y="297"/>
                  </a:cubicBezTo>
                  <a:cubicBezTo>
                    <a:pt x="563" y="990"/>
                    <a:pt x="0" y="2676"/>
                    <a:pt x="692" y="4065"/>
                  </a:cubicBezTo>
                  <a:cubicBezTo>
                    <a:pt x="1185" y="5049"/>
                    <a:pt x="2178" y="5618"/>
                    <a:pt x="3208" y="5618"/>
                  </a:cubicBezTo>
                  <a:cubicBezTo>
                    <a:pt x="3630" y="5618"/>
                    <a:pt x="4058" y="5523"/>
                    <a:pt x="4460" y="5322"/>
                  </a:cubicBezTo>
                  <a:cubicBezTo>
                    <a:pt x="5847" y="4628"/>
                    <a:pt x="6410" y="2941"/>
                    <a:pt x="5718" y="1554"/>
                  </a:cubicBezTo>
                  <a:cubicBezTo>
                    <a:pt x="5225" y="570"/>
                    <a:pt x="4232" y="1"/>
                    <a:pt x="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3064350" y="805913"/>
              <a:ext cx="671825" cy="570025"/>
            </a:xfrm>
            <a:custGeom>
              <a:avLst/>
              <a:gdLst/>
              <a:ahLst/>
              <a:cxnLst/>
              <a:rect l="l" t="t" r="r" b="b"/>
              <a:pathLst>
                <a:path w="26873" h="22801" extrusionOk="0">
                  <a:moveTo>
                    <a:pt x="23327" y="0"/>
                  </a:moveTo>
                  <a:lnTo>
                    <a:pt x="0" y="4906"/>
                  </a:lnTo>
                  <a:lnTo>
                    <a:pt x="8942" y="22801"/>
                  </a:lnTo>
                  <a:lnTo>
                    <a:pt x="26872" y="7093"/>
                  </a:lnTo>
                  <a:lnTo>
                    <a:pt x="23327" y="0"/>
                  </a:lnTo>
                  <a:close/>
                </a:path>
              </a:pathLst>
            </a:custGeom>
            <a:solidFill>
              <a:srgbClr val="9C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3647600" y="732838"/>
              <a:ext cx="253850" cy="250475"/>
            </a:xfrm>
            <a:custGeom>
              <a:avLst/>
              <a:gdLst/>
              <a:ahLst/>
              <a:cxnLst/>
              <a:rect l="l" t="t" r="r" b="b"/>
              <a:pathLst>
                <a:path w="10154" h="10019" extrusionOk="0">
                  <a:moveTo>
                    <a:pt x="2" y="2933"/>
                  </a:moveTo>
                  <a:lnTo>
                    <a:pt x="3320" y="1276"/>
                  </a:lnTo>
                  <a:cubicBezTo>
                    <a:pt x="3470" y="1173"/>
                    <a:pt x="3627" y="1074"/>
                    <a:pt x="3795" y="989"/>
                  </a:cubicBezTo>
                  <a:cubicBezTo>
                    <a:pt x="5772" y="1"/>
                    <a:pt x="8176" y="804"/>
                    <a:pt x="9165" y="2780"/>
                  </a:cubicBezTo>
                  <a:cubicBezTo>
                    <a:pt x="10153" y="4759"/>
                    <a:pt x="9350" y="7163"/>
                    <a:pt x="7374" y="8152"/>
                  </a:cubicBezTo>
                  <a:cubicBezTo>
                    <a:pt x="7205" y="8235"/>
                    <a:pt x="7033" y="8301"/>
                    <a:pt x="6859" y="8361"/>
                  </a:cubicBezTo>
                  <a:lnTo>
                    <a:pt x="3542" y="10018"/>
                  </a:lnTo>
                  <a:lnTo>
                    <a:pt x="0" y="293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2757950" y="1058413"/>
              <a:ext cx="278750" cy="52650"/>
            </a:xfrm>
            <a:custGeom>
              <a:avLst/>
              <a:gdLst/>
              <a:ahLst/>
              <a:cxnLst/>
              <a:rect l="l" t="t" r="r" b="b"/>
              <a:pathLst>
                <a:path w="11150" h="2106" extrusionOk="0">
                  <a:moveTo>
                    <a:pt x="386" y="1"/>
                  </a:moveTo>
                  <a:lnTo>
                    <a:pt x="1" y="2105"/>
                  </a:lnTo>
                  <a:lnTo>
                    <a:pt x="11150" y="1757"/>
                  </a:lnTo>
                  <a:lnTo>
                    <a:pt x="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2767575" y="1182163"/>
              <a:ext cx="278175" cy="105100"/>
            </a:xfrm>
            <a:custGeom>
              <a:avLst/>
              <a:gdLst/>
              <a:ahLst/>
              <a:cxnLst/>
              <a:rect l="l" t="t" r="r" b="b"/>
              <a:pathLst>
                <a:path w="11127" h="4204" extrusionOk="0">
                  <a:moveTo>
                    <a:pt x="11126" y="1"/>
                  </a:moveTo>
                  <a:lnTo>
                    <a:pt x="1" y="2256"/>
                  </a:lnTo>
                  <a:lnTo>
                    <a:pt x="894" y="4204"/>
                  </a:lnTo>
                  <a:lnTo>
                    <a:pt x="111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a:off x="2947650" y="1242788"/>
              <a:ext cx="149875" cy="187650"/>
            </a:xfrm>
            <a:custGeom>
              <a:avLst/>
              <a:gdLst/>
              <a:ahLst/>
              <a:cxnLst/>
              <a:rect l="l" t="t" r="r" b="b"/>
              <a:pathLst>
                <a:path w="5995" h="7506" extrusionOk="0">
                  <a:moveTo>
                    <a:pt x="5995" y="1"/>
                  </a:moveTo>
                  <a:lnTo>
                    <a:pt x="1" y="6552"/>
                  </a:lnTo>
                  <a:lnTo>
                    <a:pt x="2092" y="7506"/>
                  </a:lnTo>
                  <a:lnTo>
                    <a:pt x="5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3123375" y="1277613"/>
              <a:ext cx="69275" cy="258000"/>
            </a:xfrm>
            <a:custGeom>
              <a:avLst/>
              <a:gdLst/>
              <a:ahLst/>
              <a:cxnLst/>
              <a:rect l="l" t="t" r="r" b="b"/>
              <a:pathLst>
                <a:path w="2771" h="10320" extrusionOk="0">
                  <a:moveTo>
                    <a:pt x="2299" y="1"/>
                  </a:moveTo>
                  <a:lnTo>
                    <a:pt x="1" y="10320"/>
                  </a:lnTo>
                  <a:lnTo>
                    <a:pt x="2771" y="10320"/>
                  </a:lnTo>
                  <a:lnTo>
                    <a:pt x="22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3145900" y="866413"/>
              <a:ext cx="442625" cy="112000"/>
            </a:xfrm>
            <a:custGeom>
              <a:avLst/>
              <a:gdLst/>
              <a:ahLst/>
              <a:cxnLst/>
              <a:rect l="l" t="t" r="r" b="b"/>
              <a:pathLst>
                <a:path w="17705" h="4480" extrusionOk="0">
                  <a:moveTo>
                    <a:pt x="17216" y="0"/>
                  </a:moveTo>
                  <a:cubicBezTo>
                    <a:pt x="17189" y="0"/>
                    <a:pt x="17161" y="3"/>
                    <a:pt x="17132" y="10"/>
                  </a:cubicBezTo>
                  <a:cubicBezTo>
                    <a:pt x="11552" y="1279"/>
                    <a:pt x="5974" y="2551"/>
                    <a:pt x="396" y="3820"/>
                  </a:cubicBezTo>
                  <a:cubicBezTo>
                    <a:pt x="1" y="3910"/>
                    <a:pt x="130" y="4480"/>
                    <a:pt x="491" y="4480"/>
                  </a:cubicBezTo>
                  <a:cubicBezTo>
                    <a:pt x="518" y="4480"/>
                    <a:pt x="545" y="4477"/>
                    <a:pt x="574" y="4470"/>
                  </a:cubicBezTo>
                  <a:cubicBezTo>
                    <a:pt x="6154" y="3199"/>
                    <a:pt x="11732" y="1929"/>
                    <a:pt x="17310" y="658"/>
                  </a:cubicBezTo>
                  <a:cubicBezTo>
                    <a:pt x="17705" y="570"/>
                    <a:pt x="17576" y="0"/>
                    <a:pt x="17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13"/>
          <p:cNvSpPr/>
          <p:nvPr/>
        </p:nvSpPr>
        <p:spPr>
          <a:xfrm rot="-863048" flipH="1">
            <a:off x="7987163" y="4534669"/>
            <a:ext cx="311567" cy="269147"/>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rot="-2689758" flipH="1">
            <a:off x="8361470" y="3412991"/>
            <a:ext cx="213618" cy="184555"/>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512000" y="4173948"/>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rot="9282891">
            <a:off x="981783" y="3907213"/>
            <a:ext cx="174188" cy="150716"/>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rot="8998452">
            <a:off x="8442376" y="913057"/>
            <a:ext cx="311157" cy="269740"/>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rot="-9010246">
            <a:off x="7974852" y="414468"/>
            <a:ext cx="278037" cy="241087"/>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accent1"/>
        </a:solidFill>
        <a:effectLst/>
      </p:bgPr>
    </p:bg>
    <p:spTree>
      <p:nvGrpSpPr>
        <p:cNvPr id="1" name="Shape 275"/>
        <p:cNvGrpSpPr/>
        <p:nvPr/>
      </p:nvGrpSpPr>
      <p:grpSpPr>
        <a:xfrm>
          <a:off x="0" y="0"/>
          <a:ext cx="0" cy="0"/>
          <a:chOff x="0" y="0"/>
          <a:chExt cx="0" cy="0"/>
        </a:xfrm>
      </p:grpSpPr>
      <p:sp>
        <p:nvSpPr>
          <p:cNvPr id="276" name="Google Shape;276;p16"/>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6"/>
          <p:cNvSpPr txBox="1">
            <a:spLocks noGrp="1"/>
          </p:cNvSpPr>
          <p:nvPr>
            <p:ph type="subTitle" idx="1"/>
          </p:nvPr>
        </p:nvSpPr>
        <p:spPr>
          <a:xfrm>
            <a:off x="996950" y="2911687"/>
            <a:ext cx="2085300" cy="8079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8" name="Google Shape;278;p16"/>
          <p:cNvSpPr txBox="1">
            <a:spLocks noGrp="1"/>
          </p:cNvSpPr>
          <p:nvPr>
            <p:ph type="subTitle" idx="2"/>
          </p:nvPr>
        </p:nvSpPr>
        <p:spPr>
          <a:xfrm>
            <a:off x="996950" y="2424888"/>
            <a:ext cx="20853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9" name="Google Shape;279;p16"/>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280" name="Google Shape;280;p16"/>
          <p:cNvSpPr txBox="1">
            <a:spLocks noGrp="1"/>
          </p:cNvSpPr>
          <p:nvPr>
            <p:ph type="subTitle" idx="3"/>
          </p:nvPr>
        </p:nvSpPr>
        <p:spPr>
          <a:xfrm>
            <a:off x="3529350" y="2911687"/>
            <a:ext cx="2085300" cy="8079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1" name="Google Shape;281;p16"/>
          <p:cNvSpPr txBox="1">
            <a:spLocks noGrp="1"/>
          </p:cNvSpPr>
          <p:nvPr>
            <p:ph type="subTitle" idx="4"/>
          </p:nvPr>
        </p:nvSpPr>
        <p:spPr>
          <a:xfrm>
            <a:off x="3529350" y="2424888"/>
            <a:ext cx="20853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82" name="Google Shape;282;p16"/>
          <p:cNvSpPr txBox="1">
            <a:spLocks noGrp="1"/>
          </p:cNvSpPr>
          <p:nvPr>
            <p:ph type="subTitle" idx="5"/>
          </p:nvPr>
        </p:nvSpPr>
        <p:spPr>
          <a:xfrm>
            <a:off x="6061750" y="2911687"/>
            <a:ext cx="2085300" cy="8079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3" name="Google Shape;283;p16"/>
          <p:cNvSpPr txBox="1">
            <a:spLocks noGrp="1"/>
          </p:cNvSpPr>
          <p:nvPr>
            <p:ph type="subTitle" idx="6"/>
          </p:nvPr>
        </p:nvSpPr>
        <p:spPr>
          <a:xfrm>
            <a:off x="6061750" y="2424888"/>
            <a:ext cx="20853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284" name="Google Shape;284;p16"/>
          <p:cNvGrpSpPr/>
          <p:nvPr/>
        </p:nvGrpSpPr>
        <p:grpSpPr>
          <a:xfrm flipH="1">
            <a:off x="312780" y="484848"/>
            <a:ext cx="1103587" cy="773795"/>
            <a:chOff x="2757950" y="732838"/>
            <a:chExt cx="1144800" cy="802775"/>
          </a:xfrm>
        </p:grpSpPr>
        <p:sp>
          <p:nvSpPr>
            <p:cNvPr id="285" name="Google Shape;285;p16"/>
            <p:cNvSpPr/>
            <p:nvPr/>
          </p:nvSpPr>
          <p:spPr>
            <a:xfrm>
              <a:off x="3723175" y="916638"/>
              <a:ext cx="179575" cy="236875"/>
            </a:xfrm>
            <a:custGeom>
              <a:avLst/>
              <a:gdLst/>
              <a:ahLst/>
              <a:cxnLst/>
              <a:rect l="l" t="t" r="r" b="b"/>
              <a:pathLst>
                <a:path w="7183" h="9475" extrusionOk="0">
                  <a:moveTo>
                    <a:pt x="3264" y="1"/>
                  </a:moveTo>
                  <a:lnTo>
                    <a:pt x="1" y="1629"/>
                  </a:lnTo>
                  <a:lnTo>
                    <a:pt x="3921" y="9475"/>
                  </a:lnTo>
                  <a:lnTo>
                    <a:pt x="7182" y="7846"/>
                  </a:lnTo>
                  <a:lnTo>
                    <a:pt x="3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3093800" y="1083113"/>
              <a:ext cx="160250" cy="140475"/>
            </a:xfrm>
            <a:custGeom>
              <a:avLst/>
              <a:gdLst/>
              <a:ahLst/>
              <a:cxnLst/>
              <a:rect l="l" t="t" r="r" b="b"/>
              <a:pathLst>
                <a:path w="6410" h="5619" extrusionOk="0">
                  <a:moveTo>
                    <a:pt x="3202" y="1"/>
                  </a:moveTo>
                  <a:cubicBezTo>
                    <a:pt x="2780" y="1"/>
                    <a:pt x="2352" y="96"/>
                    <a:pt x="1950" y="297"/>
                  </a:cubicBezTo>
                  <a:cubicBezTo>
                    <a:pt x="563" y="990"/>
                    <a:pt x="0" y="2676"/>
                    <a:pt x="692" y="4065"/>
                  </a:cubicBezTo>
                  <a:cubicBezTo>
                    <a:pt x="1185" y="5049"/>
                    <a:pt x="2178" y="5618"/>
                    <a:pt x="3208" y="5618"/>
                  </a:cubicBezTo>
                  <a:cubicBezTo>
                    <a:pt x="3630" y="5618"/>
                    <a:pt x="4058" y="5523"/>
                    <a:pt x="4460" y="5322"/>
                  </a:cubicBezTo>
                  <a:cubicBezTo>
                    <a:pt x="5847" y="4628"/>
                    <a:pt x="6410" y="2941"/>
                    <a:pt x="5718" y="1554"/>
                  </a:cubicBezTo>
                  <a:cubicBezTo>
                    <a:pt x="5225" y="570"/>
                    <a:pt x="4232" y="1"/>
                    <a:pt x="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a:off x="3064350" y="805913"/>
              <a:ext cx="671825" cy="570025"/>
            </a:xfrm>
            <a:custGeom>
              <a:avLst/>
              <a:gdLst/>
              <a:ahLst/>
              <a:cxnLst/>
              <a:rect l="l" t="t" r="r" b="b"/>
              <a:pathLst>
                <a:path w="26873" h="22801" extrusionOk="0">
                  <a:moveTo>
                    <a:pt x="23327" y="0"/>
                  </a:moveTo>
                  <a:lnTo>
                    <a:pt x="0" y="4906"/>
                  </a:lnTo>
                  <a:lnTo>
                    <a:pt x="8942" y="22801"/>
                  </a:lnTo>
                  <a:lnTo>
                    <a:pt x="26872" y="7093"/>
                  </a:lnTo>
                  <a:lnTo>
                    <a:pt x="23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p:nvPr/>
          </p:nvSpPr>
          <p:spPr>
            <a:xfrm>
              <a:off x="3647600" y="732838"/>
              <a:ext cx="253850" cy="250475"/>
            </a:xfrm>
            <a:custGeom>
              <a:avLst/>
              <a:gdLst/>
              <a:ahLst/>
              <a:cxnLst/>
              <a:rect l="l" t="t" r="r" b="b"/>
              <a:pathLst>
                <a:path w="10154" h="10019" extrusionOk="0">
                  <a:moveTo>
                    <a:pt x="2" y="2933"/>
                  </a:moveTo>
                  <a:lnTo>
                    <a:pt x="3320" y="1276"/>
                  </a:lnTo>
                  <a:cubicBezTo>
                    <a:pt x="3470" y="1173"/>
                    <a:pt x="3627" y="1074"/>
                    <a:pt x="3795" y="989"/>
                  </a:cubicBezTo>
                  <a:cubicBezTo>
                    <a:pt x="5772" y="1"/>
                    <a:pt x="8176" y="804"/>
                    <a:pt x="9165" y="2780"/>
                  </a:cubicBezTo>
                  <a:cubicBezTo>
                    <a:pt x="10153" y="4759"/>
                    <a:pt x="9350" y="7163"/>
                    <a:pt x="7374" y="8152"/>
                  </a:cubicBezTo>
                  <a:cubicBezTo>
                    <a:pt x="7205" y="8235"/>
                    <a:pt x="7033" y="8301"/>
                    <a:pt x="6859" y="8361"/>
                  </a:cubicBezTo>
                  <a:lnTo>
                    <a:pt x="3542" y="10018"/>
                  </a:lnTo>
                  <a:lnTo>
                    <a:pt x="0" y="2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a:off x="2757950" y="1058413"/>
              <a:ext cx="278750" cy="52650"/>
            </a:xfrm>
            <a:custGeom>
              <a:avLst/>
              <a:gdLst/>
              <a:ahLst/>
              <a:cxnLst/>
              <a:rect l="l" t="t" r="r" b="b"/>
              <a:pathLst>
                <a:path w="11150" h="2106" extrusionOk="0">
                  <a:moveTo>
                    <a:pt x="386" y="1"/>
                  </a:moveTo>
                  <a:lnTo>
                    <a:pt x="1" y="2105"/>
                  </a:lnTo>
                  <a:lnTo>
                    <a:pt x="11150" y="1757"/>
                  </a:lnTo>
                  <a:lnTo>
                    <a:pt x="3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p:nvPr/>
          </p:nvSpPr>
          <p:spPr>
            <a:xfrm>
              <a:off x="2767575" y="1182163"/>
              <a:ext cx="278175" cy="105100"/>
            </a:xfrm>
            <a:custGeom>
              <a:avLst/>
              <a:gdLst/>
              <a:ahLst/>
              <a:cxnLst/>
              <a:rect l="l" t="t" r="r" b="b"/>
              <a:pathLst>
                <a:path w="11127" h="4204" extrusionOk="0">
                  <a:moveTo>
                    <a:pt x="11126" y="1"/>
                  </a:moveTo>
                  <a:lnTo>
                    <a:pt x="1" y="2256"/>
                  </a:lnTo>
                  <a:lnTo>
                    <a:pt x="894" y="4204"/>
                  </a:lnTo>
                  <a:lnTo>
                    <a:pt x="11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a:off x="2947650" y="1242788"/>
              <a:ext cx="149875" cy="187650"/>
            </a:xfrm>
            <a:custGeom>
              <a:avLst/>
              <a:gdLst/>
              <a:ahLst/>
              <a:cxnLst/>
              <a:rect l="l" t="t" r="r" b="b"/>
              <a:pathLst>
                <a:path w="5995" h="7506" extrusionOk="0">
                  <a:moveTo>
                    <a:pt x="5995" y="1"/>
                  </a:moveTo>
                  <a:lnTo>
                    <a:pt x="1" y="6552"/>
                  </a:lnTo>
                  <a:lnTo>
                    <a:pt x="2092" y="7506"/>
                  </a:lnTo>
                  <a:lnTo>
                    <a:pt x="5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a:off x="3123375" y="1277613"/>
              <a:ext cx="69275" cy="258000"/>
            </a:xfrm>
            <a:custGeom>
              <a:avLst/>
              <a:gdLst/>
              <a:ahLst/>
              <a:cxnLst/>
              <a:rect l="l" t="t" r="r" b="b"/>
              <a:pathLst>
                <a:path w="2771" h="10320" extrusionOk="0">
                  <a:moveTo>
                    <a:pt x="2299" y="1"/>
                  </a:moveTo>
                  <a:lnTo>
                    <a:pt x="1" y="10320"/>
                  </a:lnTo>
                  <a:lnTo>
                    <a:pt x="2771" y="10320"/>
                  </a:lnTo>
                  <a:lnTo>
                    <a:pt x="22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p:nvPr/>
          </p:nvSpPr>
          <p:spPr>
            <a:xfrm>
              <a:off x="3145900" y="866413"/>
              <a:ext cx="442625" cy="112000"/>
            </a:xfrm>
            <a:custGeom>
              <a:avLst/>
              <a:gdLst/>
              <a:ahLst/>
              <a:cxnLst/>
              <a:rect l="l" t="t" r="r" b="b"/>
              <a:pathLst>
                <a:path w="17705" h="4480" extrusionOk="0">
                  <a:moveTo>
                    <a:pt x="17216" y="0"/>
                  </a:moveTo>
                  <a:cubicBezTo>
                    <a:pt x="17189" y="0"/>
                    <a:pt x="17161" y="3"/>
                    <a:pt x="17132" y="10"/>
                  </a:cubicBezTo>
                  <a:cubicBezTo>
                    <a:pt x="11552" y="1279"/>
                    <a:pt x="5974" y="2551"/>
                    <a:pt x="396" y="3820"/>
                  </a:cubicBezTo>
                  <a:cubicBezTo>
                    <a:pt x="1" y="3910"/>
                    <a:pt x="130" y="4480"/>
                    <a:pt x="491" y="4480"/>
                  </a:cubicBezTo>
                  <a:cubicBezTo>
                    <a:pt x="518" y="4480"/>
                    <a:pt x="545" y="4477"/>
                    <a:pt x="574" y="4470"/>
                  </a:cubicBezTo>
                  <a:cubicBezTo>
                    <a:pt x="6154" y="3199"/>
                    <a:pt x="11732" y="1929"/>
                    <a:pt x="17310" y="658"/>
                  </a:cubicBezTo>
                  <a:cubicBezTo>
                    <a:pt x="17705" y="570"/>
                    <a:pt x="17576" y="0"/>
                    <a:pt x="17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 name="Google Shape;294;p16"/>
          <p:cNvSpPr/>
          <p:nvPr/>
        </p:nvSpPr>
        <p:spPr>
          <a:xfrm rot="4499210">
            <a:off x="451219" y="1271349"/>
            <a:ext cx="311534" cy="269251"/>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rot="9892308">
            <a:off x="1234681" y="354392"/>
            <a:ext cx="213810" cy="184763"/>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rot="9910569" flipH="1">
            <a:off x="7838324" y="4524057"/>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flipH="1">
            <a:off x="8487172" y="425017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rot="-9282891" flipH="1">
            <a:off x="8046301" y="398344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solidFill>
          <a:schemeClr val="accent1"/>
        </a:solidFill>
        <a:effectLst/>
      </p:bgPr>
    </p:bg>
    <p:spTree>
      <p:nvGrpSpPr>
        <p:cNvPr id="1" name="Shape 299"/>
        <p:cNvGrpSpPr/>
        <p:nvPr/>
      </p:nvGrpSpPr>
      <p:grpSpPr>
        <a:xfrm>
          <a:off x="0" y="0"/>
          <a:ext cx="0" cy="0"/>
          <a:chOff x="0" y="0"/>
          <a:chExt cx="0" cy="0"/>
        </a:xfrm>
      </p:grpSpPr>
      <p:sp>
        <p:nvSpPr>
          <p:cNvPr id="300" name="Google Shape;300;p17"/>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7"/>
          <p:cNvSpPr txBox="1">
            <a:spLocks noGrp="1"/>
          </p:cNvSpPr>
          <p:nvPr>
            <p:ph type="subTitle" idx="1"/>
          </p:nvPr>
        </p:nvSpPr>
        <p:spPr>
          <a:xfrm>
            <a:off x="1045052" y="2992667"/>
            <a:ext cx="2249700" cy="617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2" name="Google Shape;302;p17"/>
          <p:cNvSpPr txBox="1">
            <a:spLocks noGrp="1"/>
          </p:cNvSpPr>
          <p:nvPr>
            <p:ph type="subTitle" idx="2"/>
          </p:nvPr>
        </p:nvSpPr>
        <p:spPr>
          <a:xfrm>
            <a:off x="1045052" y="2505888"/>
            <a:ext cx="22497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3" name="Google Shape;303;p1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304" name="Google Shape;304;p17"/>
          <p:cNvSpPr txBox="1">
            <a:spLocks noGrp="1"/>
          </p:cNvSpPr>
          <p:nvPr>
            <p:ph type="subTitle" idx="3"/>
          </p:nvPr>
        </p:nvSpPr>
        <p:spPr>
          <a:xfrm>
            <a:off x="3447163" y="2992667"/>
            <a:ext cx="2249700" cy="617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5" name="Google Shape;305;p17"/>
          <p:cNvSpPr txBox="1">
            <a:spLocks noGrp="1"/>
          </p:cNvSpPr>
          <p:nvPr>
            <p:ph type="subTitle" idx="4"/>
          </p:nvPr>
        </p:nvSpPr>
        <p:spPr>
          <a:xfrm>
            <a:off x="3447163" y="2505888"/>
            <a:ext cx="22497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6" name="Google Shape;306;p17"/>
          <p:cNvSpPr txBox="1">
            <a:spLocks noGrp="1"/>
          </p:cNvSpPr>
          <p:nvPr>
            <p:ph type="subTitle" idx="5"/>
          </p:nvPr>
        </p:nvSpPr>
        <p:spPr>
          <a:xfrm>
            <a:off x="5849248" y="2992667"/>
            <a:ext cx="2249700" cy="617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7" name="Google Shape;307;p17"/>
          <p:cNvSpPr txBox="1">
            <a:spLocks noGrp="1"/>
          </p:cNvSpPr>
          <p:nvPr>
            <p:ph type="subTitle" idx="6"/>
          </p:nvPr>
        </p:nvSpPr>
        <p:spPr>
          <a:xfrm>
            <a:off x="5849248" y="2505888"/>
            <a:ext cx="22497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308" name="Google Shape;308;p17"/>
          <p:cNvGrpSpPr/>
          <p:nvPr/>
        </p:nvGrpSpPr>
        <p:grpSpPr>
          <a:xfrm>
            <a:off x="7652171" y="446749"/>
            <a:ext cx="1103587" cy="773795"/>
            <a:chOff x="2757950" y="732838"/>
            <a:chExt cx="1144800" cy="802775"/>
          </a:xfrm>
        </p:grpSpPr>
        <p:sp>
          <p:nvSpPr>
            <p:cNvPr id="309" name="Google Shape;309;p17"/>
            <p:cNvSpPr/>
            <p:nvPr/>
          </p:nvSpPr>
          <p:spPr>
            <a:xfrm>
              <a:off x="3723175" y="916638"/>
              <a:ext cx="179575" cy="236875"/>
            </a:xfrm>
            <a:custGeom>
              <a:avLst/>
              <a:gdLst/>
              <a:ahLst/>
              <a:cxnLst/>
              <a:rect l="l" t="t" r="r" b="b"/>
              <a:pathLst>
                <a:path w="7183" h="9475" extrusionOk="0">
                  <a:moveTo>
                    <a:pt x="3264" y="1"/>
                  </a:moveTo>
                  <a:lnTo>
                    <a:pt x="1" y="1629"/>
                  </a:lnTo>
                  <a:lnTo>
                    <a:pt x="3921" y="9475"/>
                  </a:lnTo>
                  <a:lnTo>
                    <a:pt x="7182" y="7846"/>
                  </a:lnTo>
                  <a:lnTo>
                    <a:pt x="3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7"/>
            <p:cNvSpPr/>
            <p:nvPr/>
          </p:nvSpPr>
          <p:spPr>
            <a:xfrm>
              <a:off x="3093800" y="1083113"/>
              <a:ext cx="160250" cy="140475"/>
            </a:xfrm>
            <a:custGeom>
              <a:avLst/>
              <a:gdLst/>
              <a:ahLst/>
              <a:cxnLst/>
              <a:rect l="l" t="t" r="r" b="b"/>
              <a:pathLst>
                <a:path w="6410" h="5619" extrusionOk="0">
                  <a:moveTo>
                    <a:pt x="3202" y="1"/>
                  </a:moveTo>
                  <a:cubicBezTo>
                    <a:pt x="2780" y="1"/>
                    <a:pt x="2352" y="96"/>
                    <a:pt x="1950" y="297"/>
                  </a:cubicBezTo>
                  <a:cubicBezTo>
                    <a:pt x="563" y="990"/>
                    <a:pt x="0" y="2676"/>
                    <a:pt x="692" y="4065"/>
                  </a:cubicBezTo>
                  <a:cubicBezTo>
                    <a:pt x="1185" y="5049"/>
                    <a:pt x="2178" y="5618"/>
                    <a:pt x="3208" y="5618"/>
                  </a:cubicBezTo>
                  <a:cubicBezTo>
                    <a:pt x="3630" y="5618"/>
                    <a:pt x="4058" y="5523"/>
                    <a:pt x="4460" y="5322"/>
                  </a:cubicBezTo>
                  <a:cubicBezTo>
                    <a:pt x="5847" y="4628"/>
                    <a:pt x="6410" y="2941"/>
                    <a:pt x="5718" y="1554"/>
                  </a:cubicBezTo>
                  <a:cubicBezTo>
                    <a:pt x="5225" y="570"/>
                    <a:pt x="4232" y="1"/>
                    <a:pt x="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7"/>
            <p:cNvSpPr/>
            <p:nvPr/>
          </p:nvSpPr>
          <p:spPr>
            <a:xfrm>
              <a:off x="3064350" y="805913"/>
              <a:ext cx="671825" cy="570025"/>
            </a:xfrm>
            <a:custGeom>
              <a:avLst/>
              <a:gdLst/>
              <a:ahLst/>
              <a:cxnLst/>
              <a:rect l="l" t="t" r="r" b="b"/>
              <a:pathLst>
                <a:path w="26873" h="22801" extrusionOk="0">
                  <a:moveTo>
                    <a:pt x="23327" y="0"/>
                  </a:moveTo>
                  <a:lnTo>
                    <a:pt x="0" y="4906"/>
                  </a:lnTo>
                  <a:lnTo>
                    <a:pt x="8942" y="22801"/>
                  </a:lnTo>
                  <a:lnTo>
                    <a:pt x="26872" y="7093"/>
                  </a:lnTo>
                  <a:lnTo>
                    <a:pt x="23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7"/>
            <p:cNvSpPr/>
            <p:nvPr/>
          </p:nvSpPr>
          <p:spPr>
            <a:xfrm>
              <a:off x="3647600" y="732838"/>
              <a:ext cx="253850" cy="250475"/>
            </a:xfrm>
            <a:custGeom>
              <a:avLst/>
              <a:gdLst/>
              <a:ahLst/>
              <a:cxnLst/>
              <a:rect l="l" t="t" r="r" b="b"/>
              <a:pathLst>
                <a:path w="10154" h="10019" extrusionOk="0">
                  <a:moveTo>
                    <a:pt x="2" y="2933"/>
                  </a:moveTo>
                  <a:lnTo>
                    <a:pt x="3320" y="1276"/>
                  </a:lnTo>
                  <a:cubicBezTo>
                    <a:pt x="3470" y="1173"/>
                    <a:pt x="3627" y="1074"/>
                    <a:pt x="3795" y="989"/>
                  </a:cubicBezTo>
                  <a:cubicBezTo>
                    <a:pt x="5772" y="1"/>
                    <a:pt x="8176" y="804"/>
                    <a:pt x="9165" y="2780"/>
                  </a:cubicBezTo>
                  <a:cubicBezTo>
                    <a:pt x="10153" y="4759"/>
                    <a:pt x="9350" y="7163"/>
                    <a:pt x="7374" y="8152"/>
                  </a:cubicBezTo>
                  <a:cubicBezTo>
                    <a:pt x="7205" y="8235"/>
                    <a:pt x="7033" y="8301"/>
                    <a:pt x="6859" y="8361"/>
                  </a:cubicBezTo>
                  <a:lnTo>
                    <a:pt x="3542" y="10018"/>
                  </a:lnTo>
                  <a:lnTo>
                    <a:pt x="0" y="2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7"/>
            <p:cNvSpPr/>
            <p:nvPr/>
          </p:nvSpPr>
          <p:spPr>
            <a:xfrm>
              <a:off x="2757950" y="1058413"/>
              <a:ext cx="278750" cy="52650"/>
            </a:xfrm>
            <a:custGeom>
              <a:avLst/>
              <a:gdLst/>
              <a:ahLst/>
              <a:cxnLst/>
              <a:rect l="l" t="t" r="r" b="b"/>
              <a:pathLst>
                <a:path w="11150" h="2106" extrusionOk="0">
                  <a:moveTo>
                    <a:pt x="386" y="1"/>
                  </a:moveTo>
                  <a:lnTo>
                    <a:pt x="1" y="2105"/>
                  </a:lnTo>
                  <a:lnTo>
                    <a:pt x="11150" y="1757"/>
                  </a:lnTo>
                  <a:lnTo>
                    <a:pt x="3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7"/>
            <p:cNvSpPr/>
            <p:nvPr/>
          </p:nvSpPr>
          <p:spPr>
            <a:xfrm>
              <a:off x="2767575" y="1182163"/>
              <a:ext cx="278175" cy="105100"/>
            </a:xfrm>
            <a:custGeom>
              <a:avLst/>
              <a:gdLst/>
              <a:ahLst/>
              <a:cxnLst/>
              <a:rect l="l" t="t" r="r" b="b"/>
              <a:pathLst>
                <a:path w="11127" h="4204" extrusionOk="0">
                  <a:moveTo>
                    <a:pt x="11126" y="1"/>
                  </a:moveTo>
                  <a:lnTo>
                    <a:pt x="1" y="2256"/>
                  </a:lnTo>
                  <a:lnTo>
                    <a:pt x="894" y="4204"/>
                  </a:lnTo>
                  <a:lnTo>
                    <a:pt x="11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7"/>
            <p:cNvSpPr/>
            <p:nvPr/>
          </p:nvSpPr>
          <p:spPr>
            <a:xfrm>
              <a:off x="2947650" y="1242788"/>
              <a:ext cx="149875" cy="187650"/>
            </a:xfrm>
            <a:custGeom>
              <a:avLst/>
              <a:gdLst/>
              <a:ahLst/>
              <a:cxnLst/>
              <a:rect l="l" t="t" r="r" b="b"/>
              <a:pathLst>
                <a:path w="5995" h="7506" extrusionOk="0">
                  <a:moveTo>
                    <a:pt x="5995" y="1"/>
                  </a:moveTo>
                  <a:lnTo>
                    <a:pt x="1" y="6552"/>
                  </a:lnTo>
                  <a:lnTo>
                    <a:pt x="2092" y="7506"/>
                  </a:lnTo>
                  <a:lnTo>
                    <a:pt x="5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7"/>
            <p:cNvSpPr/>
            <p:nvPr/>
          </p:nvSpPr>
          <p:spPr>
            <a:xfrm>
              <a:off x="3123375" y="1277613"/>
              <a:ext cx="69275" cy="258000"/>
            </a:xfrm>
            <a:custGeom>
              <a:avLst/>
              <a:gdLst/>
              <a:ahLst/>
              <a:cxnLst/>
              <a:rect l="l" t="t" r="r" b="b"/>
              <a:pathLst>
                <a:path w="2771" h="10320" extrusionOk="0">
                  <a:moveTo>
                    <a:pt x="2299" y="1"/>
                  </a:moveTo>
                  <a:lnTo>
                    <a:pt x="1" y="10320"/>
                  </a:lnTo>
                  <a:lnTo>
                    <a:pt x="2771" y="10320"/>
                  </a:lnTo>
                  <a:lnTo>
                    <a:pt x="22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7"/>
            <p:cNvSpPr/>
            <p:nvPr/>
          </p:nvSpPr>
          <p:spPr>
            <a:xfrm>
              <a:off x="3145900" y="866413"/>
              <a:ext cx="442625" cy="112000"/>
            </a:xfrm>
            <a:custGeom>
              <a:avLst/>
              <a:gdLst/>
              <a:ahLst/>
              <a:cxnLst/>
              <a:rect l="l" t="t" r="r" b="b"/>
              <a:pathLst>
                <a:path w="17705" h="4480" extrusionOk="0">
                  <a:moveTo>
                    <a:pt x="17216" y="0"/>
                  </a:moveTo>
                  <a:cubicBezTo>
                    <a:pt x="17189" y="0"/>
                    <a:pt x="17161" y="3"/>
                    <a:pt x="17132" y="10"/>
                  </a:cubicBezTo>
                  <a:cubicBezTo>
                    <a:pt x="11552" y="1279"/>
                    <a:pt x="5974" y="2551"/>
                    <a:pt x="396" y="3820"/>
                  </a:cubicBezTo>
                  <a:cubicBezTo>
                    <a:pt x="1" y="3910"/>
                    <a:pt x="130" y="4480"/>
                    <a:pt x="491" y="4480"/>
                  </a:cubicBezTo>
                  <a:cubicBezTo>
                    <a:pt x="518" y="4480"/>
                    <a:pt x="545" y="4477"/>
                    <a:pt x="574" y="4470"/>
                  </a:cubicBezTo>
                  <a:cubicBezTo>
                    <a:pt x="6154" y="3199"/>
                    <a:pt x="11732" y="1929"/>
                    <a:pt x="17310" y="658"/>
                  </a:cubicBezTo>
                  <a:cubicBezTo>
                    <a:pt x="17705" y="570"/>
                    <a:pt x="17576" y="0"/>
                    <a:pt x="17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17"/>
          <p:cNvSpPr/>
          <p:nvPr/>
        </p:nvSpPr>
        <p:spPr>
          <a:xfrm rot="-4499210" flipH="1">
            <a:off x="8305786" y="1233250"/>
            <a:ext cx="311534" cy="269251"/>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7"/>
          <p:cNvSpPr/>
          <p:nvPr/>
        </p:nvSpPr>
        <p:spPr>
          <a:xfrm rot="-9892308" flipH="1">
            <a:off x="7620047" y="316293"/>
            <a:ext cx="213810" cy="184763"/>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17"/>
          <p:cNvGrpSpPr/>
          <p:nvPr/>
        </p:nvGrpSpPr>
        <p:grpSpPr>
          <a:xfrm rot="-899960">
            <a:off x="397050" y="552523"/>
            <a:ext cx="839648" cy="853826"/>
            <a:chOff x="1028300" y="3370150"/>
            <a:chExt cx="839673" cy="853851"/>
          </a:xfrm>
        </p:grpSpPr>
        <p:sp>
          <p:nvSpPr>
            <p:cNvPr id="321" name="Google Shape;321;p17"/>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7"/>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7"/>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7"/>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7"/>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7"/>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7"/>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17"/>
          <p:cNvSpPr/>
          <p:nvPr/>
        </p:nvSpPr>
        <p:spPr>
          <a:xfrm rot="4931153">
            <a:off x="935634" y="1181316"/>
            <a:ext cx="284643" cy="245568"/>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7"/>
          <p:cNvSpPr/>
          <p:nvPr/>
        </p:nvSpPr>
        <p:spPr>
          <a:xfrm>
            <a:off x="1279550" y="291523"/>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7"/>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7"/>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7"/>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7"/>
          <p:cNvSpPr/>
          <p:nvPr/>
        </p:nvSpPr>
        <p:spPr>
          <a:xfrm rot="9910569" flipH="1">
            <a:off x="7838324" y="4524057"/>
            <a:ext cx="370532" cy="321350"/>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p:cNvSpPr/>
          <p:nvPr/>
        </p:nvSpPr>
        <p:spPr>
          <a:xfrm flipH="1">
            <a:off x="8487172" y="4250178"/>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rot="-9282891" flipH="1">
            <a:off x="8046301" y="3983443"/>
            <a:ext cx="174188" cy="15071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accent1"/>
        </a:solidFill>
        <a:effectLst/>
      </p:bgPr>
    </p:bg>
    <p:spTree>
      <p:nvGrpSpPr>
        <p:cNvPr id="1" name="Shape 336"/>
        <p:cNvGrpSpPr/>
        <p:nvPr/>
      </p:nvGrpSpPr>
      <p:grpSpPr>
        <a:xfrm>
          <a:off x="0" y="0"/>
          <a:ext cx="0" cy="0"/>
          <a:chOff x="0" y="0"/>
          <a:chExt cx="0" cy="0"/>
        </a:xfrm>
      </p:grpSpPr>
      <p:sp>
        <p:nvSpPr>
          <p:cNvPr id="337" name="Google Shape;337;p18"/>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8"/>
          <p:cNvSpPr txBox="1">
            <a:spLocks noGrp="1"/>
          </p:cNvSpPr>
          <p:nvPr>
            <p:ph type="subTitle" idx="1"/>
          </p:nvPr>
        </p:nvSpPr>
        <p:spPr>
          <a:xfrm>
            <a:off x="2160238" y="2125375"/>
            <a:ext cx="2220300" cy="617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39" name="Google Shape;339;p18"/>
          <p:cNvSpPr txBox="1">
            <a:spLocks noGrp="1"/>
          </p:cNvSpPr>
          <p:nvPr>
            <p:ph type="subTitle" idx="2"/>
          </p:nvPr>
        </p:nvSpPr>
        <p:spPr>
          <a:xfrm>
            <a:off x="2160238" y="1638575"/>
            <a:ext cx="2220300" cy="565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40" name="Google Shape;340;p18"/>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341" name="Google Shape;341;p18"/>
          <p:cNvSpPr txBox="1">
            <a:spLocks noGrp="1"/>
          </p:cNvSpPr>
          <p:nvPr>
            <p:ph type="subTitle" idx="3"/>
          </p:nvPr>
        </p:nvSpPr>
        <p:spPr>
          <a:xfrm>
            <a:off x="4769038" y="2125375"/>
            <a:ext cx="2220300" cy="6174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rgbClr val="000000"/>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2" name="Google Shape;342;p18"/>
          <p:cNvSpPr txBox="1">
            <a:spLocks noGrp="1"/>
          </p:cNvSpPr>
          <p:nvPr>
            <p:ph type="subTitle" idx="4"/>
          </p:nvPr>
        </p:nvSpPr>
        <p:spPr>
          <a:xfrm>
            <a:off x="4769038" y="1638575"/>
            <a:ext cx="2220300" cy="5652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43" name="Google Shape;343;p18"/>
          <p:cNvSpPr txBox="1">
            <a:spLocks noGrp="1"/>
          </p:cNvSpPr>
          <p:nvPr>
            <p:ph type="subTitle" idx="5"/>
          </p:nvPr>
        </p:nvSpPr>
        <p:spPr>
          <a:xfrm>
            <a:off x="2160238" y="3458175"/>
            <a:ext cx="2220300" cy="617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000000"/>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4" name="Google Shape;344;p18"/>
          <p:cNvSpPr txBox="1">
            <a:spLocks noGrp="1"/>
          </p:cNvSpPr>
          <p:nvPr>
            <p:ph type="subTitle" idx="6"/>
          </p:nvPr>
        </p:nvSpPr>
        <p:spPr>
          <a:xfrm>
            <a:off x="2160238" y="2971375"/>
            <a:ext cx="2220300" cy="565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45" name="Google Shape;345;p18"/>
          <p:cNvSpPr txBox="1">
            <a:spLocks noGrp="1"/>
          </p:cNvSpPr>
          <p:nvPr>
            <p:ph type="subTitle" idx="7"/>
          </p:nvPr>
        </p:nvSpPr>
        <p:spPr>
          <a:xfrm>
            <a:off x="4769038" y="3458175"/>
            <a:ext cx="2220300" cy="6174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6" name="Google Shape;346;p18"/>
          <p:cNvSpPr txBox="1">
            <a:spLocks noGrp="1"/>
          </p:cNvSpPr>
          <p:nvPr>
            <p:ph type="subTitle" idx="8"/>
          </p:nvPr>
        </p:nvSpPr>
        <p:spPr>
          <a:xfrm>
            <a:off x="4769038" y="2971375"/>
            <a:ext cx="2220300" cy="5652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pic>
        <p:nvPicPr>
          <p:cNvPr id="347" name="Google Shape;347;p18"/>
          <p:cNvPicPr preferRelativeResize="0"/>
          <p:nvPr/>
        </p:nvPicPr>
        <p:blipFill>
          <a:blip r:embed="rId2">
            <a:alphaModFix/>
          </a:blip>
          <a:stretch>
            <a:fillRect/>
          </a:stretch>
        </p:blipFill>
        <p:spPr>
          <a:xfrm>
            <a:off x="7897160" y="3657010"/>
            <a:ext cx="723700" cy="723700"/>
          </a:xfrm>
          <a:prstGeom prst="rect">
            <a:avLst/>
          </a:prstGeom>
          <a:noFill/>
          <a:ln>
            <a:noFill/>
          </a:ln>
        </p:spPr>
      </p:pic>
      <p:grpSp>
        <p:nvGrpSpPr>
          <p:cNvPr id="348" name="Google Shape;348;p18"/>
          <p:cNvGrpSpPr/>
          <p:nvPr/>
        </p:nvGrpSpPr>
        <p:grpSpPr>
          <a:xfrm rot="-899960">
            <a:off x="463400" y="806410"/>
            <a:ext cx="839648" cy="853826"/>
            <a:chOff x="1028300" y="3370150"/>
            <a:chExt cx="839673" cy="853851"/>
          </a:xfrm>
        </p:grpSpPr>
        <p:sp>
          <p:nvSpPr>
            <p:cNvPr id="349" name="Google Shape;349;p18"/>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8"/>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8"/>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8"/>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8"/>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8"/>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8"/>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18"/>
          <p:cNvSpPr/>
          <p:nvPr/>
        </p:nvSpPr>
        <p:spPr>
          <a:xfrm rot="4931153">
            <a:off x="1001984" y="1435204"/>
            <a:ext cx="284643" cy="245568"/>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 name="Google Shape;357;p18"/>
          <p:cNvGrpSpPr/>
          <p:nvPr/>
        </p:nvGrpSpPr>
        <p:grpSpPr>
          <a:xfrm>
            <a:off x="7988550" y="3722150"/>
            <a:ext cx="819700" cy="773825"/>
            <a:chOff x="7577425" y="634713"/>
            <a:chExt cx="819700" cy="773825"/>
          </a:xfrm>
        </p:grpSpPr>
        <p:sp>
          <p:nvSpPr>
            <p:cNvPr id="358" name="Google Shape;358;p18"/>
            <p:cNvSpPr/>
            <p:nvPr/>
          </p:nvSpPr>
          <p:spPr>
            <a:xfrm>
              <a:off x="7577425" y="634713"/>
              <a:ext cx="773850" cy="773825"/>
            </a:xfrm>
            <a:custGeom>
              <a:avLst/>
              <a:gdLst/>
              <a:ahLst/>
              <a:cxnLst/>
              <a:rect l="l" t="t" r="r" b="b"/>
              <a:pathLst>
                <a:path w="30954" h="30953" extrusionOk="0">
                  <a:moveTo>
                    <a:pt x="8443" y="27068"/>
                  </a:moveTo>
                  <a:cubicBezTo>
                    <a:pt x="2041" y="23184"/>
                    <a:pt x="1" y="14844"/>
                    <a:pt x="3886" y="8444"/>
                  </a:cubicBezTo>
                  <a:cubicBezTo>
                    <a:pt x="7772" y="2041"/>
                    <a:pt x="16111" y="1"/>
                    <a:pt x="22511" y="3887"/>
                  </a:cubicBezTo>
                  <a:cubicBezTo>
                    <a:pt x="28913" y="7773"/>
                    <a:pt x="30954" y="16111"/>
                    <a:pt x="27068" y="22511"/>
                  </a:cubicBezTo>
                  <a:cubicBezTo>
                    <a:pt x="23182" y="28913"/>
                    <a:pt x="14844" y="30952"/>
                    <a:pt x="8443" y="270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8"/>
            <p:cNvSpPr/>
            <p:nvPr/>
          </p:nvSpPr>
          <p:spPr>
            <a:xfrm>
              <a:off x="7639225" y="669388"/>
              <a:ext cx="757900" cy="690175"/>
            </a:xfrm>
            <a:custGeom>
              <a:avLst/>
              <a:gdLst/>
              <a:ahLst/>
              <a:cxnLst/>
              <a:rect l="l" t="t" r="r" b="b"/>
              <a:pathLst>
                <a:path w="30316" h="27607" extrusionOk="0">
                  <a:moveTo>
                    <a:pt x="15182" y="486"/>
                  </a:moveTo>
                  <a:cubicBezTo>
                    <a:pt x="17588" y="486"/>
                    <a:pt x="19956" y="1144"/>
                    <a:pt x="22066" y="2424"/>
                  </a:cubicBezTo>
                  <a:cubicBezTo>
                    <a:pt x="27393" y="5656"/>
                    <a:pt x="29781" y="12269"/>
                    <a:pt x="27751" y="18145"/>
                  </a:cubicBezTo>
                  <a:cubicBezTo>
                    <a:pt x="27441" y="19037"/>
                    <a:pt x="27035" y="19904"/>
                    <a:pt x="26542" y="20716"/>
                  </a:cubicBezTo>
                  <a:cubicBezTo>
                    <a:pt x="24039" y="24839"/>
                    <a:pt x="19640" y="27120"/>
                    <a:pt x="15137" y="27120"/>
                  </a:cubicBezTo>
                  <a:cubicBezTo>
                    <a:pt x="12784" y="27120"/>
                    <a:pt x="10404" y="26497"/>
                    <a:pt x="8250" y="25190"/>
                  </a:cubicBezTo>
                  <a:cubicBezTo>
                    <a:pt x="2925" y="21958"/>
                    <a:pt x="534" y="15347"/>
                    <a:pt x="2567" y="9469"/>
                  </a:cubicBezTo>
                  <a:cubicBezTo>
                    <a:pt x="2875" y="8577"/>
                    <a:pt x="3281" y="7712"/>
                    <a:pt x="3774" y="6898"/>
                  </a:cubicBezTo>
                  <a:cubicBezTo>
                    <a:pt x="5621" y="3858"/>
                    <a:pt x="8538" y="1718"/>
                    <a:pt x="11994" y="873"/>
                  </a:cubicBezTo>
                  <a:cubicBezTo>
                    <a:pt x="13052" y="614"/>
                    <a:pt x="14121" y="486"/>
                    <a:pt x="15182" y="486"/>
                  </a:cubicBezTo>
                  <a:close/>
                  <a:moveTo>
                    <a:pt x="15181" y="1"/>
                  </a:moveTo>
                  <a:cubicBezTo>
                    <a:pt x="14081" y="1"/>
                    <a:pt x="12974" y="133"/>
                    <a:pt x="11878" y="401"/>
                  </a:cubicBezTo>
                  <a:cubicBezTo>
                    <a:pt x="8298" y="1277"/>
                    <a:pt x="5273" y="3496"/>
                    <a:pt x="3360" y="6647"/>
                  </a:cubicBezTo>
                  <a:cubicBezTo>
                    <a:pt x="2850" y="7490"/>
                    <a:pt x="2426" y="8386"/>
                    <a:pt x="2109" y="9310"/>
                  </a:cubicBezTo>
                  <a:lnTo>
                    <a:pt x="2107" y="9310"/>
                  </a:lnTo>
                  <a:cubicBezTo>
                    <a:pt x="0" y="15403"/>
                    <a:pt x="2478" y="22256"/>
                    <a:pt x="7998" y="25606"/>
                  </a:cubicBezTo>
                  <a:cubicBezTo>
                    <a:pt x="10230" y="26961"/>
                    <a:pt x="12698" y="27606"/>
                    <a:pt x="15136" y="27606"/>
                  </a:cubicBezTo>
                  <a:cubicBezTo>
                    <a:pt x="19803" y="27606"/>
                    <a:pt x="24362" y="25242"/>
                    <a:pt x="26956" y="20968"/>
                  </a:cubicBezTo>
                  <a:cubicBezTo>
                    <a:pt x="27468" y="20124"/>
                    <a:pt x="27890" y="19229"/>
                    <a:pt x="28209" y="18306"/>
                  </a:cubicBezTo>
                  <a:cubicBezTo>
                    <a:pt x="30315" y="12213"/>
                    <a:pt x="27838" y="5360"/>
                    <a:pt x="22319" y="2008"/>
                  </a:cubicBezTo>
                  <a:cubicBezTo>
                    <a:pt x="20132" y="682"/>
                    <a:pt x="17676" y="1"/>
                    <a:pt x="1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8"/>
            <p:cNvSpPr/>
            <p:nvPr/>
          </p:nvSpPr>
          <p:spPr>
            <a:xfrm>
              <a:off x="8000475" y="1069813"/>
              <a:ext cx="74350" cy="165775"/>
            </a:xfrm>
            <a:custGeom>
              <a:avLst/>
              <a:gdLst/>
              <a:ahLst/>
              <a:cxnLst/>
              <a:rect l="l" t="t" r="r" b="b"/>
              <a:pathLst>
                <a:path w="2974" h="6631" extrusionOk="0">
                  <a:moveTo>
                    <a:pt x="1957" y="0"/>
                  </a:moveTo>
                  <a:cubicBezTo>
                    <a:pt x="1520" y="0"/>
                    <a:pt x="1130" y="308"/>
                    <a:pt x="1043" y="753"/>
                  </a:cubicBezTo>
                  <a:lnTo>
                    <a:pt x="101" y="5515"/>
                  </a:lnTo>
                  <a:cubicBezTo>
                    <a:pt x="1" y="6020"/>
                    <a:pt x="330" y="6511"/>
                    <a:pt x="836" y="6612"/>
                  </a:cubicBezTo>
                  <a:cubicBezTo>
                    <a:pt x="898" y="6624"/>
                    <a:pt x="959" y="6630"/>
                    <a:pt x="1019" y="6630"/>
                  </a:cubicBezTo>
                  <a:cubicBezTo>
                    <a:pt x="1455" y="6630"/>
                    <a:pt x="1845" y="6322"/>
                    <a:pt x="1933" y="5877"/>
                  </a:cubicBezTo>
                  <a:lnTo>
                    <a:pt x="2873" y="1115"/>
                  </a:lnTo>
                  <a:cubicBezTo>
                    <a:pt x="2974" y="608"/>
                    <a:pt x="2645" y="119"/>
                    <a:pt x="2140" y="18"/>
                  </a:cubicBezTo>
                  <a:cubicBezTo>
                    <a:pt x="2079"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8"/>
            <p:cNvSpPr/>
            <p:nvPr/>
          </p:nvSpPr>
          <p:spPr>
            <a:xfrm>
              <a:off x="7846900" y="938838"/>
              <a:ext cx="103600" cy="103650"/>
            </a:xfrm>
            <a:custGeom>
              <a:avLst/>
              <a:gdLst/>
              <a:ahLst/>
              <a:cxnLst/>
              <a:rect l="l" t="t" r="r" b="b"/>
              <a:pathLst>
                <a:path w="4144" h="4146" extrusionOk="0">
                  <a:moveTo>
                    <a:pt x="204" y="1704"/>
                  </a:moveTo>
                  <a:cubicBezTo>
                    <a:pt x="1" y="2735"/>
                    <a:pt x="672" y="3737"/>
                    <a:pt x="1705" y="3940"/>
                  </a:cubicBezTo>
                  <a:cubicBezTo>
                    <a:pt x="2736" y="4145"/>
                    <a:pt x="3738" y="3472"/>
                    <a:pt x="3941" y="2441"/>
                  </a:cubicBezTo>
                  <a:cubicBezTo>
                    <a:pt x="4144" y="1408"/>
                    <a:pt x="3475" y="408"/>
                    <a:pt x="2442" y="203"/>
                  </a:cubicBezTo>
                  <a:cubicBezTo>
                    <a:pt x="1411" y="0"/>
                    <a:pt x="407" y="671"/>
                    <a:pt x="204" y="17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8"/>
            <p:cNvSpPr/>
            <p:nvPr/>
          </p:nvSpPr>
          <p:spPr>
            <a:xfrm>
              <a:off x="7858600" y="794788"/>
              <a:ext cx="313225" cy="390725"/>
            </a:xfrm>
            <a:custGeom>
              <a:avLst/>
              <a:gdLst/>
              <a:ahLst/>
              <a:cxnLst/>
              <a:rect l="l" t="t" r="r" b="b"/>
              <a:pathLst>
                <a:path w="12529" h="15629" extrusionOk="0">
                  <a:moveTo>
                    <a:pt x="3090" y="0"/>
                  </a:moveTo>
                  <a:lnTo>
                    <a:pt x="1544" y="7814"/>
                  </a:lnTo>
                  <a:lnTo>
                    <a:pt x="1" y="15628"/>
                  </a:lnTo>
                  <a:cubicBezTo>
                    <a:pt x="3934" y="12890"/>
                    <a:pt x="6783" y="12360"/>
                    <a:pt x="8398" y="12360"/>
                  </a:cubicBezTo>
                  <a:cubicBezTo>
                    <a:pt x="9417" y="12360"/>
                    <a:pt x="9945" y="12571"/>
                    <a:pt x="9945" y="12571"/>
                  </a:cubicBezTo>
                  <a:cubicBezTo>
                    <a:pt x="11856" y="11629"/>
                    <a:pt x="12047" y="9890"/>
                    <a:pt x="12047" y="9890"/>
                  </a:cubicBezTo>
                  <a:cubicBezTo>
                    <a:pt x="12047" y="9890"/>
                    <a:pt x="12529" y="8209"/>
                    <a:pt x="11121" y="6611"/>
                  </a:cubicBezTo>
                  <a:cubicBezTo>
                    <a:pt x="11121" y="6611"/>
                    <a:pt x="7322" y="6571"/>
                    <a:pt x="3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8"/>
            <p:cNvSpPr/>
            <p:nvPr/>
          </p:nvSpPr>
          <p:spPr>
            <a:xfrm>
              <a:off x="8073075" y="951838"/>
              <a:ext cx="98750" cy="157175"/>
            </a:xfrm>
            <a:custGeom>
              <a:avLst/>
              <a:gdLst/>
              <a:ahLst/>
              <a:cxnLst/>
              <a:rect l="l" t="t" r="r" b="b"/>
              <a:pathLst>
                <a:path w="3950" h="6287" extrusionOk="0">
                  <a:moveTo>
                    <a:pt x="1530" y="3225"/>
                  </a:moveTo>
                  <a:cubicBezTo>
                    <a:pt x="1530" y="3225"/>
                    <a:pt x="1954" y="1755"/>
                    <a:pt x="1201" y="0"/>
                  </a:cubicBezTo>
                  <a:cubicBezTo>
                    <a:pt x="2041" y="321"/>
                    <a:pt x="2542" y="329"/>
                    <a:pt x="2542" y="329"/>
                  </a:cubicBezTo>
                  <a:cubicBezTo>
                    <a:pt x="3950" y="1927"/>
                    <a:pt x="3468" y="3608"/>
                    <a:pt x="3468" y="3608"/>
                  </a:cubicBezTo>
                  <a:cubicBezTo>
                    <a:pt x="3468" y="3608"/>
                    <a:pt x="3277" y="5347"/>
                    <a:pt x="1366" y="6287"/>
                  </a:cubicBezTo>
                  <a:cubicBezTo>
                    <a:pt x="1366" y="6287"/>
                    <a:pt x="900" y="6103"/>
                    <a:pt x="0" y="6080"/>
                  </a:cubicBezTo>
                  <a:cubicBezTo>
                    <a:pt x="1362" y="4743"/>
                    <a:pt x="1530" y="3225"/>
                    <a:pt x="1530" y="3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7981950" y="904963"/>
              <a:ext cx="114550" cy="73375"/>
            </a:xfrm>
            <a:custGeom>
              <a:avLst/>
              <a:gdLst/>
              <a:ahLst/>
              <a:cxnLst/>
              <a:rect l="l" t="t" r="r" b="b"/>
              <a:pathLst>
                <a:path w="4582" h="2935" extrusionOk="0">
                  <a:moveTo>
                    <a:pt x="307" y="0"/>
                  </a:moveTo>
                  <a:cubicBezTo>
                    <a:pt x="148" y="0"/>
                    <a:pt x="1" y="188"/>
                    <a:pt x="144" y="328"/>
                  </a:cubicBezTo>
                  <a:cubicBezTo>
                    <a:pt x="1287" y="1446"/>
                    <a:pt x="2682" y="2429"/>
                    <a:pt x="4223" y="2924"/>
                  </a:cubicBezTo>
                  <a:cubicBezTo>
                    <a:pt x="4247" y="2931"/>
                    <a:pt x="4269" y="2934"/>
                    <a:pt x="4289" y="2934"/>
                  </a:cubicBezTo>
                  <a:cubicBezTo>
                    <a:pt x="4494" y="2934"/>
                    <a:pt x="4581" y="2611"/>
                    <a:pt x="4353" y="2539"/>
                  </a:cubicBezTo>
                  <a:cubicBezTo>
                    <a:pt x="2887" y="2067"/>
                    <a:pt x="1543" y="1129"/>
                    <a:pt x="452" y="61"/>
                  </a:cubicBezTo>
                  <a:cubicBezTo>
                    <a:pt x="408" y="18"/>
                    <a:pt x="35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 name="Google Shape;365;p18"/>
          <p:cNvSpPr/>
          <p:nvPr/>
        </p:nvSpPr>
        <p:spPr>
          <a:xfrm>
            <a:off x="8551675" y="4292873"/>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rot="9901553">
            <a:off x="7528021" y="4607841"/>
            <a:ext cx="311166" cy="269754"/>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1569150" y="331910"/>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617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1pPr>
            <a:lvl2pPr lvl="1"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2pPr>
            <a:lvl3pPr lvl="2"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3pPr>
            <a:lvl4pPr lvl="3"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4pPr>
            <a:lvl5pPr lvl="4"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5pPr>
            <a:lvl6pPr lvl="5"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6pPr>
            <a:lvl7pPr lvl="6"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7pPr>
            <a:lvl8pPr lvl="7"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8pPr>
            <a:lvl9pPr lvl="8"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1pPr>
            <a:lvl2pPr marL="914400" lvl="1"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2pPr>
            <a:lvl3pPr marL="1371600" lvl="2"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3pPr>
            <a:lvl4pPr marL="1828800" lvl="3"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4pPr>
            <a:lvl5pPr marL="2286000" lvl="4"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5pPr>
            <a:lvl6pPr marL="2743200" lvl="5"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6pPr>
            <a:lvl7pPr marL="3200400" lvl="6"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7pPr>
            <a:lvl8pPr marL="3657600" lvl="7"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8pPr>
            <a:lvl9pPr marL="4114800" lvl="8"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8" r:id="rId5"/>
    <p:sldLayoutId id="2147483659" r:id="rId6"/>
    <p:sldLayoutId id="2147483662" r:id="rId7"/>
    <p:sldLayoutId id="2147483663" r:id="rId8"/>
    <p:sldLayoutId id="2147483664" r:id="rId9"/>
    <p:sldLayoutId id="2147483667" r:id="rId10"/>
    <p:sldLayoutId id="2147483669" r:id="rId11"/>
    <p:sldLayoutId id="2147483670" r:id="rId12"/>
    <p:sldLayoutId id="214748367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0.xml"/><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0.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6.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grpSp>
        <p:nvGrpSpPr>
          <p:cNvPr id="512" name="Google Shape;512;p29"/>
          <p:cNvGrpSpPr/>
          <p:nvPr/>
        </p:nvGrpSpPr>
        <p:grpSpPr>
          <a:xfrm>
            <a:off x="6548786" y="3297853"/>
            <a:ext cx="2428765" cy="1693920"/>
            <a:chOff x="6548786" y="3297853"/>
            <a:chExt cx="2428765" cy="1693920"/>
          </a:xfrm>
        </p:grpSpPr>
        <p:sp>
          <p:nvSpPr>
            <p:cNvPr id="513" name="Google Shape;513;p29"/>
            <p:cNvSpPr/>
            <p:nvPr/>
          </p:nvSpPr>
          <p:spPr>
            <a:xfrm rot="-900007">
              <a:off x="7135824" y="3688753"/>
              <a:ext cx="1665437" cy="1046090"/>
            </a:xfrm>
            <a:custGeom>
              <a:avLst/>
              <a:gdLst/>
              <a:ahLst/>
              <a:cxnLst/>
              <a:rect l="l" t="t" r="r" b="b"/>
              <a:pathLst>
                <a:path w="62950" h="39540" extrusionOk="0">
                  <a:moveTo>
                    <a:pt x="59308" y="0"/>
                  </a:moveTo>
                  <a:lnTo>
                    <a:pt x="8326" y="7039"/>
                  </a:lnTo>
                  <a:lnTo>
                    <a:pt x="1" y="36938"/>
                  </a:lnTo>
                  <a:lnTo>
                    <a:pt x="62950" y="39539"/>
                  </a:lnTo>
                  <a:lnTo>
                    <a:pt x="59308" y="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rot="-900007">
              <a:off x="7328156" y="3519669"/>
              <a:ext cx="1506936" cy="1299226"/>
            </a:xfrm>
            <a:custGeom>
              <a:avLst/>
              <a:gdLst/>
              <a:ahLst/>
              <a:cxnLst/>
              <a:rect l="l" t="t" r="r" b="b"/>
              <a:pathLst>
                <a:path w="56959" h="49108" extrusionOk="0">
                  <a:moveTo>
                    <a:pt x="0" y="0"/>
                  </a:moveTo>
                  <a:lnTo>
                    <a:pt x="5567" y="49108"/>
                  </a:lnTo>
                  <a:lnTo>
                    <a:pt x="56959" y="13441"/>
                  </a:lnTo>
                  <a:close/>
                </a:path>
              </a:pathLst>
            </a:custGeom>
            <a:gradFill>
              <a:gsLst>
                <a:gs pos="0">
                  <a:schemeClr val="lt2"/>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rot="-900007">
              <a:off x="7233773" y="3481744"/>
              <a:ext cx="1506936" cy="1299252"/>
            </a:xfrm>
            <a:custGeom>
              <a:avLst/>
              <a:gdLst/>
              <a:ahLst/>
              <a:cxnLst/>
              <a:rect l="l" t="t" r="r" b="b"/>
              <a:pathLst>
                <a:path w="56959" h="49109" extrusionOk="0">
                  <a:moveTo>
                    <a:pt x="0" y="1"/>
                  </a:moveTo>
                  <a:lnTo>
                    <a:pt x="5565" y="49108"/>
                  </a:lnTo>
                  <a:lnTo>
                    <a:pt x="56959" y="1344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rot="-900007">
              <a:off x="6991887" y="3620462"/>
              <a:ext cx="1677607" cy="1057149"/>
            </a:xfrm>
            <a:custGeom>
              <a:avLst/>
              <a:gdLst/>
              <a:ahLst/>
              <a:cxnLst/>
              <a:rect l="l" t="t" r="r" b="b"/>
              <a:pathLst>
                <a:path w="63410" h="39958" extrusionOk="0">
                  <a:moveTo>
                    <a:pt x="59384" y="435"/>
                  </a:moveTo>
                  <a:lnTo>
                    <a:pt x="62986" y="39555"/>
                  </a:lnTo>
                  <a:lnTo>
                    <a:pt x="62986" y="39555"/>
                  </a:lnTo>
                  <a:lnTo>
                    <a:pt x="499" y="36973"/>
                  </a:lnTo>
                  <a:lnTo>
                    <a:pt x="8725" y="7430"/>
                  </a:lnTo>
                  <a:lnTo>
                    <a:pt x="59384" y="435"/>
                  </a:lnTo>
                  <a:close/>
                  <a:moveTo>
                    <a:pt x="59728" y="0"/>
                  </a:moveTo>
                  <a:lnTo>
                    <a:pt x="8422" y="7083"/>
                  </a:lnTo>
                  <a:lnTo>
                    <a:pt x="0" y="37336"/>
                  </a:lnTo>
                  <a:lnTo>
                    <a:pt x="63409" y="39957"/>
                  </a:lnTo>
                  <a:lnTo>
                    <a:pt x="59748" y="200"/>
                  </a:lnTo>
                  <a:lnTo>
                    <a:pt x="59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rot="-900007">
              <a:off x="6899117" y="3552069"/>
              <a:ext cx="1665437" cy="1046090"/>
            </a:xfrm>
            <a:custGeom>
              <a:avLst/>
              <a:gdLst/>
              <a:ahLst/>
              <a:cxnLst/>
              <a:rect l="l" t="t" r="r" b="b"/>
              <a:pathLst>
                <a:path w="62950" h="39540" extrusionOk="0">
                  <a:moveTo>
                    <a:pt x="8325" y="7039"/>
                  </a:moveTo>
                  <a:lnTo>
                    <a:pt x="59307" y="1"/>
                  </a:lnTo>
                  <a:lnTo>
                    <a:pt x="62949" y="39540"/>
                  </a:lnTo>
                  <a:lnTo>
                    <a:pt x="0" y="369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rot="-900007">
              <a:off x="7872520" y="3467270"/>
              <a:ext cx="106831" cy="249220"/>
            </a:xfrm>
            <a:custGeom>
              <a:avLst/>
              <a:gdLst/>
              <a:ahLst/>
              <a:cxnLst/>
              <a:rect l="l" t="t" r="r" b="b"/>
              <a:pathLst>
                <a:path w="4038" h="9420" extrusionOk="0">
                  <a:moveTo>
                    <a:pt x="962" y="0"/>
                  </a:moveTo>
                  <a:lnTo>
                    <a:pt x="1" y="9420"/>
                  </a:lnTo>
                  <a:lnTo>
                    <a:pt x="4037" y="685"/>
                  </a:lnTo>
                  <a:lnTo>
                    <a:pt x="9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rot="-900007">
              <a:off x="8009305" y="3323992"/>
              <a:ext cx="244167" cy="320415"/>
            </a:xfrm>
            <a:custGeom>
              <a:avLst/>
              <a:gdLst/>
              <a:ahLst/>
              <a:cxnLst/>
              <a:rect l="l" t="t" r="r" b="b"/>
              <a:pathLst>
                <a:path w="9229" h="12111" extrusionOk="0">
                  <a:moveTo>
                    <a:pt x="4999" y="0"/>
                  </a:moveTo>
                  <a:lnTo>
                    <a:pt x="1" y="12110"/>
                  </a:lnTo>
                  <a:lnTo>
                    <a:pt x="9229" y="1538"/>
                  </a:lnTo>
                  <a:lnTo>
                    <a:pt x="49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rot="-900007">
              <a:off x="8111239" y="3524675"/>
              <a:ext cx="225489" cy="132203"/>
            </a:xfrm>
            <a:custGeom>
              <a:avLst/>
              <a:gdLst/>
              <a:ahLst/>
              <a:cxnLst/>
              <a:rect l="l" t="t" r="r" b="b"/>
              <a:pathLst>
                <a:path w="8523" h="4997" extrusionOk="0">
                  <a:moveTo>
                    <a:pt x="7114" y="0"/>
                  </a:moveTo>
                  <a:lnTo>
                    <a:pt x="0" y="4996"/>
                  </a:lnTo>
                  <a:lnTo>
                    <a:pt x="0" y="4996"/>
                  </a:lnTo>
                  <a:lnTo>
                    <a:pt x="8522" y="2903"/>
                  </a:lnTo>
                  <a:lnTo>
                    <a:pt x="71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rot="-900007">
              <a:off x="7978193" y="4313418"/>
              <a:ext cx="891505" cy="47040"/>
            </a:xfrm>
            <a:custGeom>
              <a:avLst/>
              <a:gdLst/>
              <a:ahLst/>
              <a:cxnLst/>
              <a:rect l="l" t="t" r="r" b="b"/>
              <a:pathLst>
                <a:path w="33697" h="1778" extrusionOk="0">
                  <a:moveTo>
                    <a:pt x="16" y="0"/>
                  </a:moveTo>
                  <a:lnTo>
                    <a:pt x="0" y="385"/>
                  </a:lnTo>
                  <a:lnTo>
                    <a:pt x="33681" y="1778"/>
                  </a:lnTo>
                  <a:lnTo>
                    <a:pt x="33696" y="1393"/>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rot="-900007">
              <a:off x="8261301" y="4184063"/>
              <a:ext cx="648740" cy="36827"/>
            </a:xfrm>
            <a:custGeom>
              <a:avLst/>
              <a:gdLst/>
              <a:ahLst/>
              <a:cxnLst/>
              <a:rect l="l" t="t" r="r" b="b"/>
              <a:pathLst>
                <a:path w="24521" h="1392" extrusionOk="0">
                  <a:moveTo>
                    <a:pt x="18" y="1"/>
                  </a:moveTo>
                  <a:lnTo>
                    <a:pt x="1" y="386"/>
                  </a:lnTo>
                  <a:lnTo>
                    <a:pt x="24505" y="1391"/>
                  </a:lnTo>
                  <a:lnTo>
                    <a:pt x="24521" y="1008"/>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rot="3650615">
              <a:off x="7459101" y="3474098"/>
              <a:ext cx="310271" cy="268139"/>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rot="4930691">
              <a:off x="8380208" y="4432982"/>
              <a:ext cx="204146" cy="176093"/>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 name="Google Shape;525;p29"/>
            <p:cNvGrpSpPr/>
            <p:nvPr/>
          </p:nvGrpSpPr>
          <p:grpSpPr>
            <a:xfrm rot="-900054">
              <a:off x="6637660" y="3818918"/>
              <a:ext cx="662635" cy="773973"/>
              <a:chOff x="5636991" y="3690707"/>
              <a:chExt cx="649669" cy="758828"/>
            </a:xfrm>
          </p:grpSpPr>
          <p:sp>
            <p:nvSpPr>
              <p:cNvPr id="526" name="Google Shape;526;p29"/>
              <p:cNvSpPr/>
              <p:nvPr/>
            </p:nvSpPr>
            <p:spPr>
              <a:xfrm rot="899960">
                <a:off x="5763137" y="4079117"/>
                <a:ext cx="108872" cy="275867"/>
              </a:xfrm>
              <a:custGeom>
                <a:avLst/>
                <a:gdLst/>
                <a:ahLst/>
                <a:cxnLst/>
                <a:rect l="l" t="t" r="r" b="b"/>
                <a:pathLst>
                  <a:path w="4355" h="11035" extrusionOk="0">
                    <a:moveTo>
                      <a:pt x="2709" y="1"/>
                    </a:moveTo>
                    <a:cubicBezTo>
                      <a:pt x="1948" y="1"/>
                      <a:pt x="1287" y="564"/>
                      <a:pt x="1183" y="1338"/>
                    </a:cubicBezTo>
                    <a:lnTo>
                      <a:pt x="113" y="9287"/>
                    </a:lnTo>
                    <a:cubicBezTo>
                      <a:pt x="1" y="10131"/>
                      <a:pt x="593" y="10908"/>
                      <a:pt x="1436" y="11020"/>
                    </a:cubicBezTo>
                    <a:cubicBezTo>
                      <a:pt x="1506" y="11030"/>
                      <a:pt x="1576" y="11034"/>
                      <a:pt x="1645" y="11034"/>
                    </a:cubicBezTo>
                    <a:cubicBezTo>
                      <a:pt x="2405" y="11034"/>
                      <a:pt x="3066" y="10472"/>
                      <a:pt x="3171" y="9697"/>
                    </a:cubicBezTo>
                    <a:lnTo>
                      <a:pt x="4241" y="1750"/>
                    </a:lnTo>
                    <a:cubicBezTo>
                      <a:pt x="4355" y="904"/>
                      <a:pt x="3763" y="129"/>
                      <a:pt x="2918" y="15"/>
                    </a:cubicBezTo>
                    <a:cubicBezTo>
                      <a:pt x="2848" y="5"/>
                      <a:pt x="2778" y="1"/>
                      <a:pt x="27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rot="899960">
                <a:off x="6101147" y="4035025"/>
                <a:ext cx="167570" cy="157395"/>
              </a:xfrm>
              <a:custGeom>
                <a:avLst/>
                <a:gdLst/>
                <a:ahLst/>
                <a:cxnLst/>
                <a:rect l="l" t="t" r="r" b="b"/>
                <a:pathLst>
                  <a:path w="6703" h="6296" extrusionOk="0">
                    <a:moveTo>
                      <a:pt x="3348" y="0"/>
                    </a:moveTo>
                    <a:cubicBezTo>
                      <a:pt x="1795" y="0"/>
                      <a:pt x="445" y="1148"/>
                      <a:pt x="232" y="2729"/>
                    </a:cubicBezTo>
                    <a:cubicBezTo>
                      <a:pt x="0" y="4450"/>
                      <a:pt x="1209" y="6034"/>
                      <a:pt x="2932" y="6267"/>
                    </a:cubicBezTo>
                    <a:cubicBezTo>
                      <a:pt x="3075" y="6286"/>
                      <a:pt x="3216" y="6295"/>
                      <a:pt x="3356" y="6295"/>
                    </a:cubicBezTo>
                    <a:cubicBezTo>
                      <a:pt x="4907" y="6295"/>
                      <a:pt x="6257" y="5147"/>
                      <a:pt x="6470" y="3566"/>
                    </a:cubicBezTo>
                    <a:cubicBezTo>
                      <a:pt x="6702" y="1845"/>
                      <a:pt x="5493" y="261"/>
                      <a:pt x="3772" y="29"/>
                    </a:cubicBezTo>
                    <a:cubicBezTo>
                      <a:pt x="3629" y="10"/>
                      <a:pt x="3488" y="0"/>
                      <a:pt x="3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rot="899960">
                <a:off x="5712908" y="3744018"/>
                <a:ext cx="497835" cy="652206"/>
              </a:xfrm>
              <a:custGeom>
                <a:avLst/>
                <a:gdLst/>
                <a:ahLst/>
                <a:cxnLst/>
                <a:rect l="l" t="t" r="r" b="b"/>
                <a:pathLst>
                  <a:path w="19914" h="26089" extrusionOk="0">
                    <a:moveTo>
                      <a:pt x="3825" y="6052"/>
                    </a:moveTo>
                    <a:cubicBezTo>
                      <a:pt x="768" y="7799"/>
                      <a:pt x="629" y="10685"/>
                      <a:pt x="629" y="10685"/>
                    </a:cubicBezTo>
                    <a:cubicBezTo>
                      <a:pt x="629" y="10685"/>
                      <a:pt x="1" y="13507"/>
                      <a:pt x="2488" y="16000"/>
                    </a:cubicBezTo>
                    <a:cubicBezTo>
                      <a:pt x="2488" y="16000"/>
                      <a:pt x="8755" y="15681"/>
                      <a:pt x="16403" y="26089"/>
                    </a:cubicBezTo>
                    <a:lnTo>
                      <a:pt x="18159" y="13044"/>
                    </a:lnTo>
                    <a:lnTo>
                      <a:pt x="19913" y="0"/>
                    </a:lnTo>
                    <a:cubicBezTo>
                      <a:pt x="9788" y="8017"/>
                      <a:pt x="3825" y="6052"/>
                      <a:pt x="3825" y="6052"/>
                    </a:cubicBezTo>
                    <a:close/>
                  </a:path>
                </a:pathLst>
              </a:custGeom>
              <a:gradFill>
                <a:gsLst>
                  <a:gs pos="0">
                    <a:schemeClr val="lt2"/>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rot="899960">
                <a:off x="5730545" y="3852164"/>
                <a:ext cx="152395" cy="258767"/>
              </a:xfrm>
              <a:custGeom>
                <a:avLst/>
                <a:gdLst/>
                <a:ahLst/>
                <a:cxnLst/>
                <a:rect l="l" t="t" r="r" b="b"/>
                <a:pathLst>
                  <a:path w="6096" h="10351" extrusionOk="0">
                    <a:moveTo>
                      <a:pt x="3825" y="0"/>
                    </a:moveTo>
                    <a:cubicBezTo>
                      <a:pt x="768" y="1747"/>
                      <a:pt x="629" y="4633"/>
                      <a:pt x="629" y="4633"/>
                    </a:cubicBezTo>
                    <a:cubicBezTo>
                      <a:pt x="629" y="4633"/>
                      <a:pt x="1" y="7455"/>
                      <a:pt x="2488" y="9946"/>
                    </a:cubicBezTo>
                    <a:cubicBezTo>
                      <a:pt x="2488" y="9946"/>
                      <a:pt x="2506" y="9945"/>
                      <a:pt x="2542" y="9945"/>
                    </a:cubicBezTo>
                    <a:cubicBezTo>
                      <a:pt x="2747" y="9945"/>
                      <a:pt x="3526" y="9973"/>
                      <a:pt x="4732" y="10350"/>
                    </a:cubicBezTo>
                    <a:cubicBezTo>
                      <a:pt x="3314" y="7534"/>
                      <a:pt x="3861" y="5068"/>
                      <a:pt x="3861" y="5068"/>
                    </a:cubicBezTo>
                    <a:cubicBezTo>
                      <a:pt x="3861" y="5068"/>
                      <a:pt x="3985" y="2546"/>
                      <a:pt x="6095" y="203"/>
                    </a:cubicBezTo>
                    <a:lnTo>
                      <a:pt x="6095" y="203"/>
                    </a:lnTo>
                    <a:cubicBezTo>
                      <a:pt x="5958" y="208"/>
                      <a:pt x="5826" y="210"/>
                      <a:pt x="5701" y="210"/>
                    </a:cubicBezTo>
                    <a:cubicBezTo>
                      <a:pt x="4474" y="210"/>
                      <a:pt x="3825" y="0"/>
                      <a:pt x="3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rot="899960">
                <a:off x="5903755" y="3894831"/>
                <a:ext cx="213444" cy="62598"/>
              </a:xfrm>
              <a:custGeom>
                <a:avLst/>
                <a:gdLst/>
                <a:ahLst/>
                <a:cxnLst/>
                <a:rect l="l" t="t" r="r" b="b"/>
                <a:pathLst>
                  <a:path w="8538" h="2504" extrusionOk="0">
                    <a:moveTo>
                      <a:pt x="8014" y="0"/>
                    </a:moveTo>
                    <a:cubicBezTo>
                      <a:pt x="7965" y="0"/>
                      <a:pt x="7913" y="12"/>
                      <a:pt x="7860" y="37"/>
                    </a:cubicBezTo>
                    <a:cubicBezTo>
                      <a:pt x="5652" y="1092"/>
                      <a:pt x="3136" y="1830"/>
                      <a:pt x="661" y="1830"/>
                    </a:cubicBezTo>
                    <a:cubicBezTo>
                      <a:pt x="586" y="1830"/>
                      <a:pt x="511" y="1830"/>
                      <a:pt x="436" y="1828"/>
                    </a:cubicBezTo>
                    <a:cubicBezTo>
                      <a:pt x="434" y="1828"/>
                      <a:pt x="431" y="1828"/>
                      <a:pt x="429" y="1828"/>
                    </a:cubicBezTo>
                    <a:cubicBezTo>
                      <a:pt x="1" y="1828"/>
                      <a:pt x="5" y="2494"/>
                      <a:pt x="436" y="2501"/>
                    </a:cubicBezTo>
                    <a:cubicBezTo>
                      <a:pt x="514" y="2503"/>
                      <a:pt x="591" y="2503"/>
                      <a:pt x="669" y="2503"/>
                    </a:cubicBezTo>
                    <a:cubicBezTo>
                      <a:pt x="3262" y="2503"/>
                      <a:pt x="5884" y="1725"/>
                      <a:pt x="8200" y="617"/>
                    </a:cubicBezTo>
                    <a:cubicBezTo>
                      <a:pt x="8537" y="455"/>
                      <a:pt x="8328" y="0"/>
                      <a:pt x="80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1" name="Google Shape;531;p29"/>
          <p:cNvSpPr txBox="1">
            <a:spLocks noGrp="1"/>
          </p:cNvSpPr>
          <p:nvPr>
            <p:ph type="ctrTitle"/>
          </p:nvPr>
        </p:nvSpPr>
        <p:spPr>
          <a:xfrm>
            <a:off x="710345" y="970837"/>
            <a:ext cx="7713600" cy="224949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a:latin typeface="Bahnschrift SemiCondensed" panose="020B0502040204020203" pitchFamily="34" charset="0"/>
              </a:rPr>
              <a:t>OSCP VÀ CƠ HỘI NGHỀ NGHIỆP TRONG LĨNH VỰC KIỂM THỬ PHẦN MỀM</a:t>
            </a:r>
            <a:endParaRPr sz="4800">
              <a:latin typeface="Bahnschrift SemiCondensed" panose="020B0502040204020203" pitchFamily="34" charset="0"/>
            </a:endParaRPr>
          </a:p>
        </p:txBody>
      </p:sp>
      <p:sp>
        <p:nvSpPr>
          <p:cNvPr id="532" name="Google Shape;532;p29"/>
          <p:cNvSpPr txBox="1">
            <a:spLocks noGrp="1"/>
          </p:cNvSpPr>
          <p:nvPr>
            <p:ph type="subTitle" idx="1"/>
          </p:nvPr>
        </p:nvSpPr>
        <p:spPr>
          <a:xfrm>
            <a:off x="710345" y="3229454"/>
            <a:ext cx="7713600" cy="44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a:solidFill>
                  <a:srgbClr val="00B050"/>
                </a:solidFill>
                <a:latin typeface="Bahnschrift" panose="020B0502040204020203" pitchFamily="34" charset="0"/>
              </a:rPr>
              <a:t>Cơ sở an toàn thông tin</a:t>
            </a:r>
            <a:endParaRPr sz="2400" b="1">
              <a:solidFill>
                <a:srgbClr val="00B050"/>
              </a:solidFill>
              <a:latin typeface="Bahnschrift" panose="020B0502040204020203" pitchFamily="34" charset="0"/>
            </a:endParaRPr>
          </a:p>
        </p:txBody>
      </p:sp>
      <p:sp>
        <p:nvSpPr>
          <p:cNvPr id="533" name="Google Shape;533;p29"/>
          <p:cNvSpPr txBox="1">
            <a:spLocks noGrp="1"/>
          </p:cNvSpPr>
          <p:nvPr>
            <p:ph type="ctrTitle"/>
          </p:nvPr>
        </p:nvSpPr>
        <p:spPr>
          <a:xfrm rot="-899049">
            <a:off x="7216681" y="3778602"/>
            <a:ext cx="1325750" cy="715711"/>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latin typeface="Anek Telugu ExtraBold"/>
                <a:ea typeface="Anek Telugu ExtraBold"/>
                <a:cs typeface="Anek Telugu ExtraBold"/>
                <a:sym typeface="Anek Telugu ExtraBold"/>
              </a:rPr>
              <a:t>Nhóm 14</a:t>
            </a:r>
            <a:endParaRPr sz="2000">
              <a:solidFill>
                <a:schemeClr val="lt1"/>
              </a:solidFill>
              <a:latin typeface="Anek Telugu ExtraBold"/>
              <a:ea typeface="Anek Telugu ExtraBold"/>
              <a:cs typeface="Anek Telugu ExtraBold"/>
              <a:sym typeface="Anek Telugu ExtraBold"/>
            </a:endParaRPr>
          </a:p>
        </p:txBody>
      </p:sp>
      <p:sp>
        <p:nvSpPr>
          <p:cNvPr id="2" name="Google Shape;532;p29">
            <a:extLst>
              <a:ext uri="{FF2B5EF4-FFF2-40B4-BE49-F238E27FC236}">
                <a16:creationId xmlns:a16="http://schemas.microsoft.com/office/drawing/2014/main" id="{32456F6A-912E-8C70-69FF-A03C05CF92F5}"/>
              </a:ext>
            </a:extLst>
          </p:cNvPr>
          <p:cNvSpPr txBox="1">
            <a:spLocks/>
          </p:cNvSpPr>
          <p:nvPr/>
        </p:nvSpPr>
        <p:spPr>
          <a:xfrm>
            <a:off x="723003" y="3766668"/>
            <a:ext cx="7713600" cy="446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Anek Telugu"/>
              <a:buNone/>
              <a:defRPr sz="1600" b="0" i="0" u="none" strike="noStrike" cap="none">
                <a:solidFill>
                  <a:schemeClr val="dk1"/>
                </a:solidFill>
                <a:latin typeface="Anek Telugu"/>
                <a:ea typeface="Anek Telugu"/>
                <a:cs typeface="Anek Telugu"/>
                <a:sym typeface="Anek Telugu"/>
              </a:defRPr>
            </a:lvl1pPr>
            <a:lvl2pPr marL="914400" marR="0" lvl="1"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2pPr>
            <a:lvl3pPr marL="1371600" marR="0" lvl="2"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3pPr>
            <a:lvl4pPr marL="1828800" marR="0" lvl="3"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4pPr>
            <a:lvl5pPr marL="2286000" marR="0" lvl="4"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5pPr>
            <a:lvl6pPr marL="2743200" marR="0" lvl="5"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6pPr>
            <a:lvl7pPr marL="3200400" marR="0" lvl="6"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7pPr>
            <a:lvl8pPr marL="3657600" marR="0" lvl="7"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8pPr>
            <a:lvl9pPr marL="4114800" marR="0" lvl="8"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9pPr>
          </a:lstStyle>
          <a:p>
            <a:pPr marL="0" indent="0"/>
            <a:r>
              <a:rPr lang="en-US" b="1">
                <a:solidFill>
                  <a:srgbClr val="00B050"/>
                </a:solidFill>
                <a:latin typeface="Bahnschrift" panose="020B0502040204020203" pitchFamily="34" charset="0"/>
              </a:rPr>
              <a:t>Người hướng dẫn: Thầy Trần Nhật Long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47"/>
          <p:cNvSpPr txBox="1">
            <a:spLocks noGrp="1"/>
          </p:cNvSpPr>
          <p:nvPr>
            <p:ph type="subTitle" idx="1"/>
          </p:nvPr>
        </p:nvSpPr>
        <p:spPr>
          <a:xfrm>
            <a:off x="2160238" y="2478032"/>
            <a:ext cx="2220300" cy="61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8" name="Google Shape;978;p47"/>
          <p:cNvSpPr txBox="1">
            <a:spLocks noGrp="1"/>
          </p:cNvSpPr>
          <p:nvPr>
            <p:ph type="subTitle" idx="2"/>
          </p:nvPr>
        </p:nvSpPr>
        <p:spPr>
          <a:xfrm>
            <a:off x="2107015" y="1459772"/>
            <a:ext cx="2220300" cy="133280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latin typeface="Roboto" panose="02000000000000000000" pitchFamily="2" charset="0"/>
                <a:ea typeface="Roboto" panose="02000000000000000000" pitchFamily="2" charset="0"/>
              </a:rPr>
              <a:t>Kiến thức về các lỗ hỏng và cách khai thác</a:t>
            </a:r>
            <a:endParaRPr sz="2000">
              <a:latin typeface="Roboto" panose="02000000000000000000" pitchFamily="2" charset="0"/>
              <a:ea typeface="Roboto" panose="02000000000000000000" pitchFamily="2" charset="0"/>
            </a:endParaRPr>
          </a:p>
        </p:txBody>
      </p:sp>
      <p:sp>
        <p:nvSpPr>
          <p:cNvPr id="979" name="Google Shape;979;p47"/>
          <p:cNvSpPr txBox="1">
            <a:spLocks noGrp="1"/>
          </p:cNvSpPr>
          <p:nvPr>
            <p:ph type="title"/>
          </p:nvPr>
        </p:nvSpPr>
        <p:spPr>
          <a:xfrm>
            <a:off x="906512" y="533255"/>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Bahnschrift SemiCondensed" panose="020B0502040204020203" pitchFamily="34" charset="0"/>
              </a:rPr>
              <a:t>Nội dung các khoá học của OffSec</a:t>
            </a:r>
            <a:endParaRPr sz="4000">
              <a:latin typeface="Bahnschrift SemiCondensed" panose="020B0502040204020203" pitchFamily="34" charset="0"/>
            </a:endParaRPr>
          </a:p>
        </p:txBody>
      </p:sp>
      <p:sp>
        <p:nvSpPr>
          <p:cNvPr id="980" name="Google Shape;980;p47"/>
          <p:cNvSpPr txBox="1">
            <a:spLocks noGrp="1"/>
          </p:cNvSpPr>
          <p:nvPr>
            <p:ph type="subTitle" idx="3"/>
          </p:nvPr>
        </p:nvSpPr>
        <p:spPr>
          <a:xfrm>
            <a:off x="4769038" y="2163552"/>
            <a:ext cx="2220300" cy="6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a:p>
        </p:txBody>
      </p:sp>
      <p:sp>
        <p:nvSpPr>
          <p:cNvPr id="981" name="Google Shape;981;p47"/>
          <p:cNvSpPr txBox="1">
            <a:spLocks noGrp="1"/>
          </p:cNvSpPr>
          <p:nvPr>
            <p:ph type="subTitle" idx="4"/>
          </p:nvPr>
        </p:nvSpPr>
        <p:spPr>
          <a:xfrm>
            <a:off x="2159346" y="3096623"/>
            <a:ext cx="2057437" cy="77492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latin typeface="Roboto" panose="02000000000000000000" pitchFamily="2" charset="0"/>
                <a:ea typeface="Roboto" panose="02000000000000000000" pitchFamily="2" charset="0"/>
              </a:rPr>
              <a:t>Các giai đoạn tấn công</a:t>
            </a:r>
            <a:endParaRPr sz="2000">
              <a:latin typeface="Roboto" panose="02000000000000000000" pitchFamily="2" charset="0"/>
              <a:ea typeface="Roboto" panose="02000000000000000000" pitchFamily="2" charset="0"/>
            </a:endParaRPr>
          </a:p>
        </p:txBody>
      </p:sp>
      <p:sp>
        <p:nvSpPr>
          <p:cNvPr id="982" name="Google Shape;982;p47"/>
          <p:cNvSpPr txBox="1">
            <a:spLocks noGrp="1"/>
          </p:cNvSpPr>
          <p:nvPr>
            <p:ph type="subTitle" idx="5"/>
          </p:nvPr>
        </p:nvSpPr>
        <p:spPr>
          <a:xfrm>
            <a:off x="2179184" y="3531207"/>
            <a:ext cx="2220300" cy="61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3" name="Google Shape;983;p47"/>
          <p:cNvSpPr txBox="1">
            <a:spLocks noGrp="1"/>
          </p:cNvSpPr>
          <p:nvPr>
            <p:ph type="subTitle" idx="6"/>
          </p:nvPr>
        </p:nvSpPr>
        <p:spPr>
          <a:xfrm>
            <a:off x="4763462" y="1825230"/>
            <a:ext cx="2220300" cy="98795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sz="2000">
                <a:latin typeface="Roboto" panose="02000000000000000000" pitchFamily="2" charset="0"/>
                <a:ea typeface="Roboto" panose="02000000000000000000" pitchFamily="2" charset="0"/>
              </a:rPr>
              <a:t>Áp dụng các nguyên tắc bảo mật thông tin</a:t>
            </a:r>
            <a:endParaRPr sz="2000">
              <a:latin typeface="Roboto" panose="02000000000000000000" pitchFamily="2" charset="0"/>
              <a:ea typeface="Roboto" panose="02000000000000000000" pitchFamily="2" charset="0"/>
            </a:endParaRPr>
          </a:p>
        </p:txBody>
      </p:sp>
      <p:sp>
        <p:nvSpPr>
          <p:cNvPr id="984" name="Google Shape;984;p47"/>
          <p:cNvSpPr txBox="1">
            <a:spLocks noGrp="1"/>
          </p:cNvSpPr>
          <p:nvPr>
            <p:ph type="subTitle" idx="7"/>
          </p:nvPr>
        </p:nvSpPr>
        <p:spPr>
          <a:xfrm>
            <a:off x="4787984" y="3531207"/>
            <a:ext cx="2220300" cy="6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a:p>
        </p:txBody>
      </p:sp>
      <p:sp>
        <p:nvSpPr>
          <p:cNvPr id="985" name="Google Shape;985;p47"/>
          <p:cNvSpPr txBox="1">
            <a:spLocks noGrp="1"/>
          </p:cNvSpPr>
          <p:nvPr>
            <p:ph type="subTitle" idx="8"/>
          </p:nvPr>
        </p:nvSpPr>
        <p:spPr>
          <a:xfrm>
            <a:off x="4763462" y="3023591"/>
            <a:ext cx="2220300" cy="565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000">
                <a:latin typeface="Roboto" panose="02000000000000000000" pitchFamily="2" charset="0"/>
                <a:ea typeface="Roboto" panose="02000000000000000000" pitchFamily="2" charset="0"/>
              </a:rPr>
              <a:t>Xây dựng tư duy</a:t>
            </a:r>
            <a:endParaRPr sz="2000">
              <a:latin typeface="Roboto" panose="02000000000000000000" pitchFamily="2" charset="0"/>
              <a:ea typeface="Roboto" panose="02000000000000000000" pitchFamily="2" charset="0"/>
            </a:endParaRPr>
          </a:p>
        </p:txBody>
      </p:sp>
      <p:grpSp>
        <p:nvGrpSpPr>
          <p:cNvPr id="986" name="Google Shape;986;p47"/>
          <p:cNvGrpSpPr/>
          <p:nvPr/>
        </p:nvGrpSpPr>
        <p:grpSpPr>
          <a:xfrm>
            <a:off x="1588084" y="3185732"/>
            <a:ext cx="438702" cy="441068"/>
            <a:chOff x="7098912" y="1969392"/>
            <a:chExt cx="359651" cy="361560"/>
          </a:xfrm>
        </p:grpSpPr>
        <p:sp>
          <p:nvSpPr>
            <p:cNvPr id="987" name="Google Shape;987;p4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47"/>
          <p:cNvGrpSpPr/>
          <p:nvPr/>
        </p:nvGrpSpPr>
        <p:grpSpPr>
          <a:xfrm>
            <a:off x="1591792" y="1792538"/>
            <a:ext cx="393395" cy="333635"/>
            <a:chOff x="2661459" y="2015001"/>
            <a:chExt cx="322508" cy="273494"/>
          </a:xfrm>
        </p:grpSpPr>
        <p:sp>
          <p:nvSpPr>
            <p:cNvPr id="1001" name="Google Shape;1001;p47"/>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47"/>
          <p:cNvGrpSpPr/>
          <p:nvPr/>
        </p:nvGrpSpPr>
        <p:grpSpPr>
          <a:xfrm>
            <a:off x="7141711" y="1742529"/>
            <a:ext cx="433150" cy="433652"/>
            <a:chOff x="3539102" y="2427549"/>
            <a:chExt cx="355099" cy="355481"/>
          </a:xfrm>
        </p:grpSpPr>
        <p:sp>
          <p:nvSpPr>
            <p:cNvPr id="1004" name="Google Shape;1004;p47"/>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7"/>
          <p:cNvGrpSpPr/>
          <p:nvPr/>
        </p:nvGrpSpPr>
        <p:grpSpPr>
          <a:xfrm>
            <a:off x="7230675" y="3250242"/>
            <a:ext cx="398986" cy="393428"/>
            <a:chOff x="5352728" y="1990239"/>
            <a:chExt cx="327091" cy="322508"/>
          </a:xfrm>
        </p:grpSpPr>
        <p:sp>
          <p:nvSpPr>
            <p:cNvPr id="1007" name="Google Shape;1007;p47"/>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1196805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20" name="Google Shape;1120;p52"/>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hnschrift SemiCondensed" panose="020B0502040204020203" pitchFamily="34" charset="0"/>
              </a:rPr>
              <a:t>Nội dung khoá học </a:t>
            </a:r>
            <a:r>
              <a:rPr lang="vi-VN">
                <a:latin typeface="Bahnschrift SemiCondensed" panose="020B0502040204020203" pitchFamily="34" charset="0"/>
              </a:rPr>
              <a:t>PWK/PEN-200</a:t>
            </a:r>
            <a:endParaRPr>
              <a:latin typeface="Bahnschrift SemiCondensed" panose="020B0502040204020203" pitchFamily="34" charset="0"/>
            </a:endParaRPr>
          </a:p>
        </p:txBody>
      </p:sp>
      <p:sp>
        <p:nvSpPr>
          <p:cNvPr id="10" name="Google Shape;1225;p57">
            <a:extLst>
              <a:ext uri="{FF2B5EF4-FFF2-40B4-BE49-F238E27FC236}">
                <a16:creationId xmlns:a16="http://schemas.microsoft.com/office/drawing/2014/main" id="{E9D235DA-BBE0-C77E-68BF-4C15A75D42C3}"/>
              </a:ext>
            </a:extLst>
          </p:cNvPr>
          <p:cNvSpPr txBox="1">
            <a:spLocks/>
          </p:cNvSpPr>
          <p:nvPr/>
        </p:nvSpPr>
        <p:spPr>
          <a:xfrm>
            <a:off x="833037" y="1461353"/>
            <a:ext cx="3738963" cy="33757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Penetration Testing</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Getting Comfortable with Kali Linux</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Command Line Fun</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Practical Tools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Bash Scripting</a:t>
            </a:r>
          </a:p>
        </p:txBody>
      </p:sp>
      <p:sp>
        <p:nvSpPr>
          <p:cNvPr id="11" name="Google Shape;1225;p57">
            <a:extLst>
              <a:ext uri="{FF2B5EF4-FFF2-40B4-BE49-F238E27FC236}">
                <a16:creationId xmlns:a16="http://schemas.microsoft.com/office/drawing/2014/main" id="{6945D78C-E3F3-39D8-9D44-DFDD18E2DCAC}"/>
              </a:ext>
            </a:extLst>
          </p:cNvPr>
          <p:cNvSpPr txBox="1">
            <a:spLocks/>
          </p:cNvSpPr>
          <p:nvPr/>
        </p:nvSpPr>
        <p:spPr>
          <a:xfrm>
            <a:off x="4362817" y="1461352"/>
            <a:ext cx="3738963" cy="33757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Information Gathering</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Vulnerability Scanning</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Web Application Attacks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Buffer Overflows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Client-Side Attacks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Locating Public Exploits</a:t>
            </a:r>
          </a:p>
        </p:txBody>
      </p:sp>
    </p:spTree>
    <p:extLst>
      <p:ext uri="{BB962C8B-B14F-4D97-AF65-F5344CB8AC3E}">
        <p14:creationId xmlns:p14="http://schemas.microsoft.com/office/powerpoint/2010/main" val="3053509470"/>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20" name="Google Shape;1120;p52"/>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hnschrift SemiCondensed" panose="020B0502040204020203" pitchFamily="34" charset="0"/>
              </a:rPr>
              <a:t>Nội dung khoá học </a:t>
            </a:r>
            <a:r>
              <a:rPr lang="vi-VN">
                <a:latin typeface="Bahnschrift SemiCondensed" panose="020B0502040204020203" pitchFamily="34" charset="0"/>
              </a:rPr>
              <a:t>PWK/PEN-200</a:t>
            </a:r>
            <a:endParaRPr>
              <a:latin typeface="Bahnschrift SemiCondensed" panose="020B0502040204020203" pitchFamily="34" charset="0"/>
            </a:endParaRPr>
          </a:p>
        </p:txBody>
      </p:sp>
      <p:sp>
        <p:nvSpPr>
          <p:cNvPr id="10" name="Google Shape;1225;p57">
            <a:extLst>
              <a:ext uri="{FF2B5EF4-FFF2-40B4-BE49-F238E27FC236}">
                <a16:creationId xmlns:a16="http://schemas.microsoft.com/office/drawing/2014/main" id="{E9D235DA-BBE0-C77E-68BF-4C15A75D42C3}"/>
              </a:ext>
            </a:extLst>
          </p:cNvPr>
          <p:cNvSpPr txBox="1">
            <a:spLocks/>
          </p:cNvSpPr>
          <p:nvPr/>
        </p:nvSpPr>
        <p:spPr>
          <a:xfrm>
            <a:off x="833037" y="1505598"/>
            <a:ext cx="3738963" cy="33757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Fixing Exploits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File Transfers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Antivirus Evasion</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Privilege Escalation</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Password Attacks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Port Redirection and Tunneling</a:t>
            </a:r>
          </a:p>
          <a:p>
            <a:pPr>
              <a:lnSpc>
                <a:spcPct val="150000"/>
              </a:lnSpc>
              <a:buClr>
                <a:schemeClr val="accent3"/>
              </a:buClr>
              <a:buFont typeface="Wingdings" panose="05000000000000000000" pitchFamily="2" charset="2"/>
              <a:buChar char="Ø"/>
            </a:pPr>
            <a:endParaRPr lang="en-US" sz="1800">
              <a:latin typeface="Roboto" panose="02000000000000000000" pitchFamily="2" charset="0"/>
              <a:ea typeface="Roboto" panose="02000000000000000000" pitchFamily="2" charset="0"/>
              <a:cs typeface="Angsana New" panose="02020603050405020304" pitchFamily="18" charset="-34"/>
            </a:endParaRPr>
          </a:p>
        </p:txBody>
      </p:sp>
      <p:sp>
        <p:nvSpPr>
          <p:cNvPr id="11" name="Google Shape;1225;p57">
            <a:extLst>
              <a:ext uri="{FF2B5EF4-FFF2-40B4-BE49-F238E27FC236}">
                <a16:creationId xmlns:a16="http://schemas.microsoft.com/office/drawing/2014/main" id="{6945D78C-E3F3-39D8-9D44-DFDD18E2DCAC}"/>
              </a:ext>
            </a:extLst>
          </p:cNvPr>
          <p:cNvSpPr txBox="1">
            <a:spLocks/>
          </p:cNvSpPr>
          <p:nvPr/>
        </p:nvSpPr>
        <p:spPr>
          <a:xfrm>
            <a:off x="4377566" y="1505597"/>
            <a:ext cx="3738963" cy="33757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Active Directory Attacks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The Metasploit Framework</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PowerShell Empire</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Assembling the Pieces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Trying Harder: The Labs</a:t>
            </a:r>
          </a:p>
        </p:txBody>
      </p:sp>
    </p:spTree>
    <p:extLst>
      <p:ext uri="{BB962C8B-B14F-4D97-AF65-F5344CB8AC3E}">
        <p14:creationId xmlns:p14="http://schemas.microsoft.com/office/powerpoint/2010/main" val="209648772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87" name="Google Shape;887;p44"/>
          <p:cNvSpPr/>
          <p:nvPr/>
        </p:nvSpPr>
        <p:spPr>
          <a:xfrm flipH="1">
            <a:off x="4444092" y="332654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5;p57">
            <a:extLst>
              <a:ext uri="{FF2B5EF4-FFF2-40B4-BE49-F238E27FC236}">
                <a16:creationId xmlns:a16="http://schemas.microsoft.com/office/drawing/2014/main" id="{754FC004-4ED2-C27F-68B9-53777D08BD3A}"/>
              </a:ext>
            </a:extLst>
          </p:cNvPr>
          <p:cNvSpPr txBox="1">
            <a:spLocks/>
          </p:cNvSpPr>
          <p:nvPr/>
        </p:nvSpPr>
        <p:spPr>
          <a:xfrm>
            <a:off x="989936" y="1357295"/>
            <a:ext cx="7713900" cy="34835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Kiến thức về mạng máy tính </a:t>
            </a:r>
            <a:endParaRPr lang="vi-VN" sz="220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Kiến thức về hệ điều hành Linux và Windows</a:t>
            </a:r>
            <a:endParaRPr lang="vi-VN" sz="220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Kiến thức cơ bản về web server, database</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Thành thạo một ngôn ngữ lập trình (python, C,..)</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Sử dụng google và các công cụ</a:t>
            </a:r>
          </a:p>
          <a:p>
            <a:pPr>
              <a:lnSpc>
                <a:spcPct val="150000"/>
              </a:lnSpc>
              <a:buClr>
                <a:schemeClr val="accent3"/>
              </a:buClr>
              <a:buFont typeface="Wingdings" panose="05000000000000000000" pitchFamily="2" charset="2"/>
              <a:buChar char="Ø"/>
            </a:pPr>
            <a:endParaRPr lang="en-US" sz="220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endParaRPr lang="vi-VN" sz="2200">
              <a:latin typeface="Roboto" panose="02000000000000000000" pitchFamily="2" charset="0"/>
              <a:ea typeface="Roboto" panose="02000000000000000000" pitchFamily="2" charset="0"/>
              <a:cs typeface="Angsana New" panose="02020603050405020304" pitchFamily="18" charset="-34"/>
            </a:endParaRPr>
          </a:p>
        </p:txBody>
      </p:sp>
      <p:sp>
        <p:nvSpPr>
          <p:cNvPr id="5" name="Title 4">
            <a:extLst>
              <a:ext uri="{FF2B5EF4-FFF2-40B4-BE49-F238E27FC236}">
                <a16:creationId xmlns:a16="http://schemas.microsoft.com/office/drawing/2014/main" id="{ECE9530D-B8F3-550A-DD56-921F18DF62E5}"/>
              </a:ext>
            </a:extLst>
          </p:cNvPr>
          <p:cNvSpPr>
            <a:spLocks noGrp="1"/>
          </p:cNvSpPr>
          <p:nvPr>
            <p:ph type="title"/>
          </p:nvPr>
        </p:nvSpPr>
        <p:spPr/>
        <p:txBody>
          <a:bodyPr/>
          <a:lstStyle/>
          <a:p>
            <a:r>
              <a:rPr lang="en-US">
                <a:latin typeface="Bahnschrift SemiCondensed" panose="020B0502040204020203" pitchFamily="34" charset="0"/>
              </a:rPr>
              <a:t>Kiến thức cần thiết</a:t>
            </a:r>
            <a:endParaRPr lang="vi-VN">
              <a:latin typeface="Bahnschrift SemiCondensed" panose="020B0502040204020203" pitchFamily="34" charset="0"/>
            </a:endParaRPr>
          </a:p>
        </p:txBody>
      </p:sp>
    </p:spTree>
    <p:extLst>
      <p:ext uri="{BB962C8B-B14F-4D97-AF65-F5344CB8AC3E}">
        <p14:creationId xmlns:p14="http://schemas.microsoft.com/office/powerpoint/2010/main" val="120388593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87" name="Google Shape;887;p44"/>
          <p:cNvSpPr/>
          <p:nvPr/>
        </p:nvSpPr>
        <p:spPr>
          <a:xfrm flipH="1">
            <a:off x="4444092" y="332654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5;p57">
            <a:extLst>
              <a:ext uri="{FF2B5EF4-FFF2-40B4-BE49-F238E27FC236}">
                <a16:creationId xmlns:a16="http://schemas.microsoft.com/office/drawing/2014/main" id="{754FC004-4ED2-C27F-68B9-53777D08BD3A}"/>
              </a:ext>
            </a:extLst>
          </p:cNvPr>
          <p:cNvSpPr txBox="1">
            <a:spLocks/>
          </p:cNvSpPr>
          <p:nvPr/>
        </p:nvSpPr>
        <p:spPr>
          <a:xfrm>
            <a:off x="989936" y="1357295"/>
            <a:ext cx="7713900" cy="34835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marL="139700" indent="0">
              <a:lnSpc>
                <a:spcPct val="150000"/>
              </a:lnSpc>
              <a:buClr>
                <a:schemeClr val="accent3"/>
              </a:buClr>
              <a:buNone/>
            </a:pPr>
            <a:r>
              <a:rPr lang="en-US" sz="2200" b="1">
                <a:latin typeface="Roboto" panose="02000000000000000000" pitchFamily="2" charset="0"/>
                <a:ea typeface="Roboto" panose="02000000000000000000" pitchFamily="2" charset="0"/>
                <a:cs typeface="Angsana New" panose="02020603050405020304" pitchFamily="18" charset="-34"/>
              </a:rPr>
              <a:t>Giao thức TCP/IP: </a:t>
            </a:r>
          </a:p>
          <a:p>
            <a:pPr lvl="1">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L</a:t>
            </a:r>
            <a:r>
              <a:rPr lang="vi-VN" sz="2200">
                <a:latin typeface="Roboto" panose="02000000000000000000" pitchFamily="2" charset="0"/>
                <a:ea typeface="Roboto" panose="02000000000000000000" pitchFamily="2" charset="0"/>
                <a:cs typeface="Angsana New" panose="02020603050405020304" pitchFamily="18" charset="-34"/>
              </a:rPr>
              <a:t>à một bộ các giao thức trao đổi thông tin được sử dụng để kết nối các thiết bị mạng trên Internet. </a:t>
            </a:r>
            <a:endParaRPr lang="en-US" sz="2200">
              <a:latin typeface="Roboto" panose="02000000000000000000" pitchFamily="2" charset="0"/>
              <a:ea typeface="Roboto" panose="02000000000000000000" pitchFamily="2" charset="0"/>
              <a:cs typeface="Angsana New" panose="02020603050405020304" pitchFamily="18" charset="-34"/>
            </a:endParaRPr>
          </a:p>
          <a:p>
            <a:pPr lvl="1">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C</a:t>
            </a:r>
            <a:r>
              <a:rPr lang="vi-VN" sz="2200">
                <a:latin typeface="Roboto" panose="02000000000000000000" pitchFamily="2" charset="0"/>
                <a:ea typeface="Roboto" panose="02000000000000000000" pitchFamily="2" charset="0"/>
                <a:cs typeface="Angsana New" panose="02020603050405020304" pitchFamily="18" charset="-34"/>
              </a:rPr>
              <a:t>ó thể được sử dụng như là một giao thức trao đổi thông tin trong một mạng riêng</a:t>
            </a:r>
            <a:r>
              <a:rPr lang="en-US" sz="2200">
                <a:latin typeface="Roboto" panose="02000000000000000000" pitchFamily="2" charset="0"/>
                <a:ea typeface="Roboto" panose="02000000000000000000" pitchFamily="2" charset="0"/>
                <a:cs typeface="Angsana New" panose="02020603050405020304" pitchFamily="18" charset="-34"/>
              </a:rPr>
              <a:t>.</a:t>
            </a:r>
            <a:endParaRPr lang="vi-VN" sz="220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endParaRPr lang="en-US" sz="220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endParaRPr lang="vi-VN" sz="2200">
              <a:latin typeface="Roboto" panose="02000000000000000000" pitchFamily="2" charset="0"/>
              <a:ea typeface="Roboto" panose="02000000000000000000" pitchFamily="2" charset="0"/>
              <a:cs typeface="Angsana New" panose="02020603050405020304" pitchFamily="18" charset="-34"/>
            </a:endParaRPr>
          </a:p>
        </p:txBody>
      </p:sp>
      <p:sp>
        <p:nvSpPr>
          <p:cNvPr id="5" name="Title 4">
            <a:extLst>
              <a:ext uri="{FF2B5EF4-FFF2-40B4-BE49-F238E27FC236}">
                <a16:creationId xmlns:a16="http://schemas.microsoft.com/office/drawing/2014/main" id="{ECE9530D-B8F3-550A-DD56-921F18DF62E5}"/>
              </a:ext>
            </a:extLst>
          </p:cNvPr>
          <p:cNvSpPr>
            <a:spLocks noGrp="1"/>
          </p:cNvSpPr>
          <p:nvPr>
            <p:ph type="title"/>
          </p:nvPr>
        </p:nvSpPr>
        <p:spPr/>
        <p:txBody>
          <a:bodyPr/>
          <a:lstStyle/>
          <a:p>
            <a:r>
              <a:rPr lang="en-US">
                <a:latin typeface="Bahnschrift SemiCondensed" panose="020B0502040204020203" pitchFamily="34" charset="0"/>
              </a:rPr>
              <a:t>Mạng máy tính</a:t>
            </a:r>
            <a:endParaRPr lang="vi-VN">
              <a:latin typeface="Bahnschrift SemiCondensed" panose="020B0502040204020203" pitchFamily="34" charset="0"/>
            </a:endParaRPr>
          </a:p>
        </p:txBody>
      </p:sp>
    </p:spTree>
    <p:extLst>
      <p:ext uri="{BB962C8B-B14F-4D97-AF65-F5344CB8AC3E}">
        <p14:creationId xmlns:p14="http://schemas.microsoft.com/office/powerpoint/2010/main" val="42338859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87" name="Google Shape;887;p44"/>
          <p:cNvSpPr/>
          <p:nvPr/>
        </p:nvSpPr>
        <p:spPr>
          <a:xfrm flipH="1">
            <a:off x="4444092" y="332654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itle 4">
            <a:extLst>
              <a:ext uri="{FF2B5EF4-FFF2-40B4-BE49-F238E27FC236}">
                <a16:creationId xmlns:a16="http://schemas.microsoft.com/office/drawing/2014/main" id="{ECE9530D-B8F3-550A-DD56-921F18DF62E5}"/>
              </a:ext>
            </a:extLst>
          </p:cNvPr>
          <p:cNvSpPr>
            <a:spLocks noGrp="1"/>
          </p:cNvSpPr>
          <p:nvPr>
            <p:ph type="title"/>
          </p:nvPr>
        </p:nvSpPr>
        <p:spPr>
          <a:xfrm>
            <a:off x="715050" y="419980"/>
            <a:ext cx="7713900" cy="617400"/>
          </a:xfrm>
        </p:spPr>
        <p:txBody>
          <a:bodyPr/>
          <a:lstStyle/>
          <a:p>
            <a:r>
              <a:rPr lang="en-US">
                <a:latin typeface="Bahnschrift SemiCondensed" panose="020B0502040204020203" pitchFamily="34" charset="0"/>
              </a:rPr>
              <a:t>Một số giao thức phổ biến</a:t>
            </a:r>
            <a:endParaRPr lang="vi-VN">
              <a:latin typeface="Bahnschrift SemiCondensed" panose="020B0502040204020203" pitchFamily="34" charset="0"/>
            </a:endParaRPr>
          </a:p>
        </p:txBody>
      </p:sp>
      <p:pic>
        <p:nvPicPr>
          <p:cNvPr id="12" name="Picture 11">
            <a:extLst>
              <a:ext uri="{FF2B5EF4-FFF2-40B4-BE49-F238E27FC236}">
                <a16:creationId xmlns:a16="http://schemas.microsoft.com/office/drawing/2014/main" id="{F815FF11-DA3A-0DE2-B1A6-B73F7302790E}"/>
              </a:ext>
            </a:extLst>
          </p:cNvPr>
          <p:cNvPicPr>
            <a:picLocks noChangeAspect="1"/>
          </p:cNvPicPr>
          <p:nvPr/>
        </p:nvPicPr>
        <p:blipFill>
          <a:blip r:embed="rId3"/>
          <a:stretch>
            <a:fillRect/>
          </a:stretch>
        </p:blipFill>
        <p:spPr>
          <a:xfrm>
            <a:off x="863231" y="1425705"/>
            <a:ext cx="7490298" cy="2841641"/>
          </a:xfrm>
          <a:prstGeom prst="rect">
            <a:avLst/>
          </a:prstGeom>
        </p:spPr>
      </p:pic>
    </p:spTree>
    <p:extLst>
      <p:ext uri="{BB962C8B-B14F-4D97-AF65-F5344CB8AC3E}">
        <p14:creationId xmlns:p14="http://schemas.microsoft.com/office/powerpoint/2010/main" val="292393257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87" name="Google Shape;887;p44"/>
          <p:cNvSpPr/>
          <p:nvPr/>
        </p:nvSpPr>
        <p:spPr>
          <a:xfrm flipH="1">
            <a:off x="4444092" y="332654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5;p57">
            <a:extLst>
              <a:ext uri="{FF2B5EF4-FFF2-40B4-BE49-F238E27FC236}">
                <a16:creationId xmlns:a16="http://schemas.microsoft.com/office/drawing/2014/main" id="{754FC004-4ED2-C27F-68B9-53777D08BD3A}"/>
              </a:ext>
            </a:extLst>
          </p:cNvPr>
          <p:cNvSpPr txBox="1">
            <a:spLocks/>
          </p:cNvSpPr>
          <p:nvPr/>
        </p:nvSpPr>
        <p:spPr>
          <a:xfrm>
            <a:off x="941297" y="1512938"/>
            <a:ext cx="7713900" cy="34835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Làm quen và thành thục với shell trên linux; Powershell, cmd trên Windows như: man, mkdir, ls, apt, grep, curl,…</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Làm quen với một số trình soạn thảo như nano, vim</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Viết shell script, powershell script</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Cấu trúc hệ thống tệp và các file hệ thống </a:t>
            </a:r>
          </a:p>
          <a:p>
            <a:pPr>
              <a:lnSpc>
                <a:spcPct val="150000"/>
              </a:lnSpc>
              <a:buClr>
                <a:schemeClr val="accent3"/>
              </a:buClr>
              <a:buFont typeface="Wingdings" panose="05000000000000000000" pitchFamily="2" charset="2"/>
              <a:buChar char="Ø"/>
            </a:pPr>
            <a:endParaRPr lang="en-US" sz="220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endParaRPr lang="vi-VN" sz="2200">
              <a:latin typeface="Roboto" panose="02000000000000000000" pitchFamily="2" charset="0"/>
              <a:ea typeface="Roboto" panose="02000000000000000000" pitchFamily="2" charset="0"/>
              <a:cs typeface="Angsana New" panose="02020603050405020304" pitchFamily="18" charset="-34"/>
            </a:endParaRPr>
          </a:p>
        </p:txBody>
      </p:sp>
      <p:sp>
        <p:nvSpPr>
          <p:cNvPr id="5" name="Title 4">
            <a:extLst>
              <a:ext uri="{FF2B5EF4-FFF2-40B4-BE49-F238E27FC236}">
                <a16:creationId xmlns:a16="http://schemas.microsoft.com/office/drawing/2014/main" id="{ECE9530D-B8F3-550A-DD56-921F18DF62E5}"/>
              </a:ext>
            </a:extLst>
          </p:cNvPr>
          <p:cNvSpPr>
            <a:spLocks noGrp="1"/>
          </p:cNvSpPr>
          <p:nvPr>
            <p:ph type="title"/>
          </p:nvPr>
        </p:nvSpPr>
        <p:spPr/>
        <p:txBody>
          <a:bodyPr/>
          <a:lstStyle/>
          <a:p>
            <a:r>
              <a:rPr lang="en-US">
                <a:latin typeface="Bahnschrift SemiCondensed" panose="020B0502040204020203" pitchFamily="34" charset="0"/>
              </a:rPr>
              <a:t>Hệ điều hành</a:t>
            </a:r>
            <a:endParaRPr lang="vi-VN">
              <a:latin typeface="Bahnschrift SemiCondensed" panose="020B0502040204020203" pitchFamily="34" charset="0"/>
            </a:endParaRPr>
          </a:p>
        </p:txBody>
      </p:sp>
    </p:spTree>
    <p:extLst>
      <p:ext uri="{BB962C8B-B14F-4D97-AF65-F5344CB8AC3E}">
        <p14:creationId xmlns:p14="http://schemas.microsoft.com/office/powerpoint/2010/main" val="374599347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87" name="Google Shape;887;p44"/>
          <p:cNvSpPr/>
          <p:nvPr/>
        </p:nvSpPr>
        <p:spPr>
          <a:xfrm flipH="1">
            <a:off x="4444092" y="332654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5;p57">
            <a:extLst>
              <a:ext uri="{FF2B5EF4-FFF2-40B4-BE49-F238E27FC236}">
                <a16:creationId xmlns:a16="http://schemas.microsoft.com/office/drawing/2014/main" id="{754FC004-4ED2-C27F-68B9-53777D08BD3A}"/>
              </a:ext>
            </a:extLst>
          </p:cNvPr>
          <p:cNvSpPr txBox="1">
            <a:spLocks/>
          </p:cNvSpPr>
          <p:nvPr/>
        </p:nvSpPr>
        <p:spPr>
          <a:xfrm>
            <a:off x="941297" y="1376750"/>
            <a:ext cx="7487703" cy="33314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2200" dirty="0" err="1">
                <a:latin typeface="Roboto" panose="02000000000000000000" pitchFamily="2" charset="0"/>
                <a:ea typeface="Roboto" panose="02000000000000000000" pitchFamily="2" charset="0"/>
                <a:cs typeface="Angsana New" panose="02020603050405020304" pitchFamily="18" charset="-34"/>
              </a:rPr>
              <a:t>Kiến</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thức</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cơ</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bản</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về</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nhiều</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loại</a:t>
            </a:r>
            <a:r>
              <a:rPr lang="en-US" sz="2200" dirty="0">
                <a:latin typeface="Roboto" panose="02000000000000000000" pitchFamily="2" charset="0"/>
                <a:ea typeface="Roboto" panose="02000000000000000000" pitchFamily="2" charset="0"/>
                <a:cs typeface="Angsana New" panose="02020603050405020304" pitchFamily="18" charset="-34"/>
              </a:rPr>
              <a:t> Database </a:t>
            </a:r>
            <a:r>
              <a:rPr lang="en-US" sz="2200" dirty="0" err="1">
                <a:latin typeface="Roboto" panose="02000000000000000000" pitchFamily="2" charset="0"/>
                <a:ea typeface="Roboto" panose="02000000000000000000" pitchFamily="2" charset="0"/>
                <a:cs typeface="Angsana New" panose="02020603050405020304" pitchFamily="18" charset="-34"/>
              </a:rPr>
              <a:t>như</a:t>
            </a:r>
            <a:r>
              <a:rPr lang="en-US" sz="2200" dirty="0">
                <a:latin typeface="Roboto" panose="02000000000000000000" pitchFamily="2" charset="0"/>
                <a:ea typeface="Roboto" panose="02000000000000000000" pitchFamily="2" charset="0"/>
                <a:cs typeface="Angsana New" panose="02020603050405020304" pitchFamily="18" charset="-34"/>
              </a:rPr>
              <a:t>: MySQL, MSSQL Server, Oracle, </a:t>
            </a:r>
            <a:r>
              <a:rPr lang="en-US" sz="2200" dirty="0" err="1">
                <a:latin typeface="Roboto" panose="02000000000000000000" pitchFamily="2" charset="0"/>
                <a:ea typeface="Roboto" panose="02000000000000000000" pitchFamily="2" charset="0"/>
                <a:cs typeface="Angsana New" panose="02020603050405020304" pitchFamily="18" charset="-34"/>
              </a:rPr>
              <a:t>noSQL</a:t>
            </a:r>
            <a:r>
              <a:rPr lang="en-US" sz="2200" dirty="0">
                <a:latin typeface="Roboto" panose="02000000000000000000" pitchFamily="2" charset="0"/>
                <a:ea typeface="Roboto" panose="02000000000000000000" pitchFamily="2" charset="0"/>
                <a:cs typeface="Angsana New" panose="02020603050405020304" pitchFamily="18" charset="-34"/>
              </a:rPr>
              <a:t>,… </a:t>
            </a:r>
          </a:p>
          <a:p>
            <a:pPr>
              <a:lnSpc>
                <a:spcPct val="150000"/>
              </a:lnSpc>
              <a:buClr>
                <a:schemeClr val="accent3"/>
              </a:buClr>
              <a:buFont typeface="Wingdings" panose="05000000000000000000" pitchFamily="2" charset="2"/>
              <a:buChar char="Ø"/>
            </a:pPr>
            <a:r>
              <a:rPr lang="en-US" sz="2200" dirty="0" err="1">
                <a:latin typeface="Roboto" panose="02000000000000000000" pitchFamily="2" charset="0"/>
                <a:ea typeface="Roboto" panose="02000000000000000000" pitchFamily="2" charset="0"/>
                <a:cs typeface="Angsana New" panose="02020603050405020304" pitchFamily="18" charset="-34"/>
              </a:rPr>
              <a:t>Cổng</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sử</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dụng</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cho</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từng</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loại</a:t>
            </a:r>
            <a:r>
              <a:rPr lang="en-US" sz="2200" dirty="0">
                <a:latin typeface="Roboto" panose="02000000000000000000" pitchFamily="2" charset="0"/>
                <a:ea typeface="Roboto" panose="02000000000000000000" pitchFamily="2" charset="0"/>
                <a:cs typeface="Angsana New" panose="02020603050405020304" pitchFamily="18" charset="-34"/>
              </a:rPr>
              <a:t> database </a:t>
            </a:r>
            <a:r>
              <a:rPr lang="en-US" sz="2200" dirty="0" err="1">
                <a:latin typeface="Roboto" panose="02000000000000000000" pitchFamily="2" charset="0"/>
                <a:ea typeface="Roboto" panose="02000000000000000000" pitchFamily="2" charset="0"/>
                <a:cs typeface="Angsana New" panose="02020603050405020304" pitchFamily="18" charset="-34"/>
              </a:rPr>
              <a:t>và</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cách</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kết</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nối</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tới</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nó</a:t>
            </a:r>
            <a:endParaRPr lang="en-US" sz="2200" dirty="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r>
              <a:rPr lang="en-US" sz="2200" dirty="0" err="1">
                <a:latin typeface="Roboto" panose="02000000000000000000" pitchFamily="2" charset="0"/>
                <a:ea typeface="Roboto" panose="02000000000000000000" pitchFamily="2" charset="0"/>
                <a:cs typeface="Angsana New" panose="02020603050405020304" pitchFamily="18" charset="-34"/>
              </a:rPr>
              <a:t>Một</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số</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kiểu</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tấn</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công</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lỗ</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smtClean="0">
                <a:latin typeface="Roboto" panose="02000000000000000000" pitchFamily="2" charset="0"/>
                <a:ea typeface="Roboto" panose="02000000000000000000" pitchFamily="2" charset="0"/>
                <a:cs typeface="Angsana New" panose="02020603050405020304" pitchFamily="18" charset="-34"/>
              </a:rPr>
              <a:t>hổng</a:t>
            </a:r>
            <a:r>
              <a:rPr lang="en-US" sz="2200" dirty="0" smtClean="0">
                <a:latin typeface="Roboto" panose="02000000000000000000" pitchFamily="2" charset="0"/>
                <a:ea typeface="Roboto" panose="02000000000000000000" pitchFamily="2" charset="0"/>
                <a:cs typeface="Angsana New" panose="02020603050405020304" pitchFamily="18" charset="-34"/>
              </a:rPr>
              <a:t> </a:t>
            </a:r>
            <a:r>
              <a:rPr lang="en-US" sz="2200" dirty="0">
                <a:latin typeface="Roboto" panose="02000000000000000000" pitchFamily="2" charset="0"/>
                <a:ea typeface="Roboto" panose="02000000000000000000" pitchFamily="2" charset="0"/>
                <a:cs typeface="Angsana New" panose="02020603050405020304" pitchFamily="18" charset="-34"/>
              </a:rPr>
              <a:t>web </a:t>
            </a:r>
            <a:r>
              <a:rPr lang="en-US" sz="2200" dirty="0" err="1">
                <a:latin typeface="Roboto" panose="02000000000000000000" pitchFamily="2" charset="0"/>
                <a:ea typeface="Roboto" panose="02000000000000000000" pitchFamily="2" charset="0"/>
                <a:cs typeface="Angsana New" panose="02020603050405020304" pitchFamily="18" charset="-34"/>
              </a:rPr>
              <a:t>như</a:t>
            </a:r>
            <a:r>
              <a:rPr lang="en-US" sz="2200" dirty="0">
                <a:latin typeface="Roboto" panose="02000000000000000000" pitchFamily="2" charset="0"/>
                <a:ea typeface="Roboto" panose="02000000000000000000" pitchFamily="2" charset="0"/>
                <a:cs typeface="Angsana New" panose="02020603050405020304" pitchFamily="18" charset="-34"/>
              </a:rPr>
              <a:t> LFI, RFI, XSS, </a:t>
            </a:r>
            <a:r>
              <a:rPr lang="en-US" sz="2200" dirty="0" err="1">
                <a:latin typeface="Roboto" panose="02000000000000000000" pitchFamily="2" charset="0"/>
                <a:ea typeface="Roboto" panose="02000000000000000000" pitchFamily="2" charset="0"/>
                <a:cs typeface="Angsana New" panose="02020603050405020304" pitchFamily="18" charset="-34"/>
              </a:rPr>
              <a:t>SQLi</a:t>
            </a:r>
            <a:r>
              <a:rPr lang="en-US" sz="2200" dirty="0">
                <a:latin typeface="Roboto" panose="02000000000000000000" pitchFamily="2" charset="0"/>
                <a:ea typeface="Roboto" panose="02000000000000000000" pitchFamily="2" charset="0"/>
                <a:cs typeface="Angsana New" panose="02020603050405020304" pitchFamily="18" charset="-34"/>
              </a:rPr>
              <a:t>, SSRF,…</a:t>
            </a:r>
          </a:p>
          <a:p>
            <a:pPr>
              <a:lnSpc>
                <a:spcPct val="150000"/>
              </a:lnSpc>
              <a:buClr>
                <a:schemeClr val="accent3"/>
              </a:buClr>
              <a:buFont typeface="Wingdings" panose="05000000000000000000" pitchFamily="2" charset="2"/>
              <a:buChar char="Ø"/>
            </a:pPr>
            <a:endParaRPr lang="vi-VN" sz="2200" dirty="0">
              <a:latin typeface="Roboto" panose="02000000000000000000" pitchFamily="2" charset="0"/>
              <a:ea typeface="Roboto" panose="02000000000000000000" pitchFamily="2" charset="0"/>
              <a:cs typeface="Angsana New" panose="02020603050405020304" pitchFamily="18" charset="-34"/>
            </a:endParaRPr>
          </a:p>
        </p:txBody>
      </p:sp>
      <p:sp>
        <p:nvSpPr>
          <p:cNvPr id="5" name="Title 4">
            <a:extLst>
              <a:ext uri="{FF2B5EF4-FFF2-40B4-BE49-F238E27FC236}">
                <a16:creationId xmlns:a16="http://schemas.microsoft.com/office/drawing/2014/main" id="{ECE9530D-B8F3-550A-DD56-921F18DF62E5}"/>
              </a:ext>
            </a:extLst>
          </p:cNvPr>
          <p:cNvSpPr>
            <a:spLocks noGrp="1"/>
          </p:cNvSpPr>
          <p:nvPr>
            <p:ph type="title"/>
          </p:nvPr>
        </p:nvSpPr>
        <p:spPr/>
        <p:txBody>
          <a:bodyPr/>
          <a:lstStyle/>
          <a:p>
            <a:r>
              <a:rPr lang="en-US">
                <a:latin typeface="Bahnschrift SemiCondensed" panose="020B0502040204020203" pitchFamily="34" charset="0"/>
              </a:rPr>
              <a:t>Database, Web server</a:t>
            </a:r>
            <a:endParaRPr lang="vi-VN">
              <a:latin typeface="Bahnschrift SemiCondensed" panose="020B0502040204020203" pitchFamily="34" charset="0"/>
            </a:endParaRPr>
          </a:p>
        </p:txBody>
      </p:sp>
    </p:spTree>
    <p:extLst>
      <p:ext uri="{BB962C8B-B14F-4D97-AF65-F5344CB8AC3E}">
        <p14:creationId xmlns:p14="http://schemas.microsoft.com/office/powerpoint/2010/main" val="173436325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87" name="Google Shape;887;p44"/>
          <p:cNvSpPr/>
          <p:nvPr/>
        </p:nvSpPr>
        <p:spPr>
          <a:xfrm flipH="1">
            <a:off x="4444092" y="332654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5;p57">
            <a:extLst>
              <a:ext uri="{FF2B5EF4-FFF2-40B4-BE49-F238E27FC236}">
                <a16:creationId xmlns:a16="http://schemas.microsoft.com/office/drawing/2014/main" id="{754FC004-4ED2-C27F-68B9-53777D08BD3A}"/>
              </a:ext>
            </a:extLst>
          </p:cNvPr>
          <p:cNvSpPr txBox="1">
            <a:spLocks/>
          </p:cNvSpPr>
          <p:nvPr/>
        </p:nvSpPr>
        <p:spPr>
          <a:xfrm>
            <a:off x="941297" y="1376750"/>
            <a:ext cx="7487703" cy="33314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Kiến thức cơ bản về ngôn ngữ lập trình web như: HTML, Javascript, php,…</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Nên thành thạo một loại ngôn ngữ (đặc biệt là python)</a:t>
            </a:r>
          </a:p>
          <a:p>
            <a:pPr>
              <a:lnSpc>
                <a:spcPct val="150000"/>
              </a:lnSpc>
              <a:buClr>
                <a:schemeClr val="accent3"/>
              </a:buClr>
              <a:buFont typeface="Wingdings" panose="05000000000000000000" pitchFamily="2" charset="2"/>
              <a:buChar char="Ø"/>
            </a:pPr>
            <a:endParaRPr lang="en-US" sz="220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endParaRPr lang="vi-VN" sz="2200">
              <a:latin typeface="Roboto" panose="02000000000000000000" pitchFamily="2" charset="0"/>
              <a:ea typeface="Roboto" panose="02000000000000000000" pitchFamily="2" charset="0"/>
              <a:cs typeface="Angsana New" panose="02020603050405020304" pitchFamily="18" charset="-34"/>
            </a:endParaRPr>
          </a:p>
        </p:txBody>
      </p:sp>
      <p:sp>
        <p:nvSpPr>
          <p:cNvPr id="5" name="Title 4">
            <a:extLst>
              <a:ext uri="{FF2B5EF4-FFF2-40B4-BE49-F238E27FC236}">
                <a16:creationId xmlns:a16="http://schemas.microsoft.com/office/drawing/2014/main" id="{ECE9530D-B8F3-550A-DD56-921F18DF62E5}"/>
              </a:ext>
            </a:extLst>
          </p:cNvPr>
          <p:cNvSpPr>
            <a:spLocks noGrp="1"/>
          </p:cNvSpPr>
          <p:nvPr>
            <p:ph type="title"/>
          </p:nvPr>
        </p:nvSpPr>
        <p:spPr/>
        <p:txBody>
          <a:bodyPr/>
          <a:lstStyle/>
          <a:p>
            <a:r>
              <a:rPr lang="en-US">
                <a:latin typeface="Bahnschrift SemiCondensed" panose="020B0502040204020203" pitchFamily="34" charset="0"/>
              </a:rPr>
              <a:t>Ngôn ngữ lập trình</a:t>
            </a:r>
            <a:endParaRPr lang="vi-VN">
              <a:latin typeface="Bahnschrift SemiCondensed" panose="020B0502040204020203" pitchFamily="34" charset="0"/>
            </a:endParaRPr>
          </a:p>
        </p:txBody>
      </p:sp>
      <p:pic>
        <p:nvPicPr>
          <p:cNvPr id="4" name="Picture 3">
            <a:extLst>
              <a:ext uri="{FF2B5EF4-FFF2-40B4-BE49-F238E27FC236}">
                <a16:creationId xmlns:a16="http://schemas.microsoft.com/office/drawing/2014/main" id="{91EA6D4A-3E57-7631-2DE6-0AE8776F42E7}"/>
              </a:ext>
            </a:extLst>
          </p:cNvPr>
          <p:cNvPicPr>
            <a:picLocks noChangeAspect="1"/>
          </p:cNvPicPr>
          <p:nvPr/>
        </p:nvPicPr>
        <p:blipFill>
          <a:blip r:embed="rId3"/>
          <a:stretch>
            <a:fillRect/>
          </a:stretch>
        </p:blipFill>
        <p:spPr>
          <a:xfrm>
            <a:off x="6341939" y="3169372"/>
            <a:ext cx="1255364" cy="1255364"/>
          </a:xfrm>
          <a:prstGeom prst="rect">
            <a:avLst/>
          </a:prstGeom>
        </p:spPr>
      </p:pic>
      <p:pic>
        <p:nvPicPr>
          <p:cNvPr id="7" name="Picture 6">
            <a:extLst>
              <a:ext uri="{FF2B5EF4-FFF2-40B4-BE49-F238E27FC236}">
                <a16:creationId xmlns:a16="http://schemas.microsoft.com/office/drawing/2014/main" id="{9DDDB9AC-2E97-0919-2C08-06B9A940F54C}"/>
              </a:ext>
            </a:extLst>
          </p:cNvPr>
          <p:cNvPicPr>
            <a:picLocks noChangeAspect="1"/>
          </p:cNvPicPr>
          <p:nvPr/>
        </p:nvPicPr>
        <p:blipFill>
          <a:blip r:embed="rId4"/>
          <a:stretch>
            <a:fillRect/>
          </a:stretch>
        </p:blipFill>
        <p:spPr>
          <a:xfrm>
            <a:off x="3644800" y="3320456"/>
            <a:ext cx="2295728" cy="1434830"/>
          </a:xfrm>
          <a:prstGeom prst="rect">
            <a:avLst/>
          </a:prstGeom>
        </p:spPr>
      </p:pic>
      <p:pic>
        <p:nvPicPr>
          <p:cNvPr id="9" name="Picture 8">
            <a:extLst>
              <a:ext uri="{FF2B5EF4-FFF2-40B4-BE49-F238E27FC236}">
                <a16:creationId xmlns:a16="http://schemas.microsoft.com/office/drawing/2014/main" id="{7FA392F4-F33C-E916-C2F5-74B1AA8386C4}"/>
              </a:ext>
            </a:extLst>
          </p:cNvPr>
          <p:cNvPicPr>
            <a:picLocks noChangeAspect="1"/>
          </p:cNvPicPr>
          <p:nvPr/>
        </p:nvPicPr>
        <p:blipFill>
          <a:blip r:embed="rId5"/>
          <a:stretch>
            <a:fillRect/>
          </a:stretch>
        </p:blipFill>
        <p:spPr>
          <a:xfrm>
            <a:off x="1801426" y="3528077"/>
            <a:ext cx="1122329" cy="1122329"/>
          </a:xfrm>
          <a:prstGeom prst="rect">
            <a:avLst/>
          </a:prstGeom>
        </p:spPr>
      </p:pic>
    </p:spTree>
    <p:extLst>
      <p:ext uri="{BB962C8B-B14F-4D97-AF65-F5344CB8AC3E}">
        <p14:creationId xmlns:p14="http://schemas.microsoft.com/office/powerpoint/2010/main" val="93389989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87" name="Google Shape;887;p44"/>
          <p:cNvSpPr/>
          <p:nvPr/>
        </p:nvSpPr>
        <p:spPr>
          <a:xfrm flipH="1">
            <a:off x="4444092" y="332654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5;p57">
            <a:extLst>
              <a:ext uri="{FF2B5EF4-FFF2-40B4-BE49-F238E27FC236}">
                <a16:creationId xmlns:a16="http://schemas.microsoft.com/office/drawing/2014/main" id="{754FC004-4ED2-C27F-68B9-53777D08BD3A}"/>
              </a:ext>
            </a:extLst>
          </p:cNvPr>
          <p:cNvSpPr txBox="1">
            <a:spLocks/>
          </p:cNvSpPr>
          <p:nvPr/>
        </p:nvSpPr>
        <p:spPr>
          <a:xfrm>
            <a:off x="941297" y="1376750"/>
            <a:ext cx="7487703" cy="33314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2200" dirty="0">
                <a:latin typeface="Roboto" panose="02000000000000000000" pitchFamily="2" charset="0"/>
                <a:ea typeface="Roboto" panose="02000000000000000000" pitchFamily="2" charset="0"/>
                <a:cs typeface="Angsana New" panose="02020603050405020304" pitchFamily="18" charset="-34"/>
              </a:rPr>
              <a:t>Google</a:t>
            </a:r>
          </a:p>
          <a:p>
            <a:pPr>
              <a:lnSpc>
                <a:spcPct val="150000"/>
              </a:lnSpc>
              <a:buClr>
                <a:schemeClr val="accent3"/>
              </a:buClr>
              <a:buFont typeface="Wingdings" panose="05000000000000000000" pitchFamily="2" charset="2"/>
              <a:buChar char="Ø"/>
            </a:pPr>
            <a:r>
              <a:rPr lang="en-US" sz="2200" dirty="0" err="1">
                <a:latin typeface="Roboto" panose="02000000000000000000" pitchFamily="2" charset="0"/>
                <a:ea typeface="Roboto" panose="02000000000000000000" pitchFamily="2" charset="0"/>
                <a:cs typeface="Angsana New" panose="02020603050405020304" pitchFamily="18" charset="-34"/>
              </a:rPr>
              <a:t>Biết</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sử</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dụng</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các</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công</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cụ</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như</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Reconbot</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nmap</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ffuf</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Impacket</a:t>
            </a:r>
            <a:r>
              <a:rPr lang="en-US" sz="2200" dirty="0">
                <a:latin typeface="Roboto" panose="02000000000000000000" pitchFamily="2" charset="0"/>
                <a:ea typeface="Roboto" panose="02000000000000000000" pitchFamily="2" charset="0"/>
                <a:cs typeface="Angsana New" panose="02020603050405020304" pitchFamily="18" charset="-34"/>
              </a:rPr>
              <a:t>, </a:t>
            </a:r>
            <a:r>
              <a:rPr lang="en-US" sz="2200" dirty="0" err="1">
                <a:latin typeface="Roboto" panose="02000000000000000000" pitchFamily="2" charset="0"/>
                <a:ea typeface="Roboto" panose="02000000000000000000" pitchFamily="2" charset="0"/>
                <a:cs typeface="Angsana New" panose="02020603050405020304" pitchFamily="18" charset="-34"/>
              </a:rPr>
              <a:t>hashcat</a:t>
            </a:r>
            <a:r>
              <a:rPr lang="en-US" sz="2200" dirty="0">
                <a:latin typeface="Roboto" panose="02000000000000000000" pitchFamily="2" charset="0"/>
                <a:ea typeface="Roboto" panose="02000000000000000000" pitchFamily="2" charset="0"/>
                <a:cs typeface="Angsana New" panose="02020603050405020304" pitchFamily="18" charset="-34"/>
              </a:rPr>
              <a:t>, nuclei, …</a:t>
            </a:r>
          </a:p>
          <a:p>
            <a:pPr>
              <a:lnSpc>
                <a:spcPct val="150000"/>
              </a:lnSpc>
              <a:buClr>
                <a:schemeClr val="accent3"/>
              </a:buClr>
              <a:buFont typeface="Wingdings" panose="05000000000000000000" pitchFamily="2" charset="2"/>
              <a:buChar char="Ø"/>
            </a:pPr>
            <a:endParaRPr lang="en-US" sz="2200" dirty="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endParaRPr lang="vi-VN" sz="2200" dirty="0">
              <a:latin typeface="Roboto" panose="02000000000000000000" pitchFamily="2" charset="0"/>
              <a:ea typeface="Roboto" panose="02000000000000000000" pitchFamily="2" charset="0"/>
              <a:cs typeface="Angsana New" panose="02020603050405020304" pitchFamily="18" charset="-34"/>
            </a:endParaRPr>
          </a:p>
        </p:txBody>
      </p:sp>
      <p:sp>
        <p:nvSpPr>
          <p:cNvPr id="5" name="Title 4">
            <a:extLst>
              <a:ext uri="{FF2B5EF4-FFF2-40B4-BE49-F238E27FC236}">
                <a16:creationId xmlns:a16="http://schemas.microsoft.com/office/drawing/2014/main" id="{ECE9530D-B8F3-550A-DD56-921F18DF62E5}"/>
              </a:ext>
            </a:extLst>
          </p:cNvPr>
          <p:cNvSpPr>
            <a:spLocks noGrp="1"/>
          </p:cNvSpPr>
          <p:nvPr>
            <p:ph type="title"/>
          </p:nvPr>
        </p:nvSpPr>
        <p:spPr/>
        <p:txBody>
          <a:bodyPr/>
          <a:lstStyle/>
          <a:p>
            <a:r>
              <a:rPr lang="en-US">
                <a:latin typeface="Bahnschrift SemiCondensed" panose="020B0502040204020203" pitchFamily="34" charset="0"/>
              </a:rPr>
              <a:t>Công cụ</a:t>
            </a:r>
            <a:endParaRPr lang="vi-VN">
              <a:latin typeface="Bahnschrift SemiCondensed" panose="020B0502040204020203" pitchFamily="34" charset="0"/>
            </a:endParaRPr>
          </a:p>
        </p:txBody>
      </p:sp>
      <p:pic>
        <p:nvPicPr>
          <p:cNvPr id="12" name="Graphic 11">
            <a:extLst>
              <a:ext uri="{FF2B5EF4-FFF2-40B4-BE49-F238E27FC236}">
                <a16:creationId xmlns:a16="http://schemas.microsoft.com/office/drawing/2014/main" id="{4C72B3A9-184C-84FB-8E0E-4C08144F3F26}"/>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4306284" y="3368912"/>
            <a:ext cx="847493" cy="847493"/>
          </a:xfrm>
          <a:prstGeom prst="rect">
            <a:avLst/>
          </a:prstGeom>
        </p:spPr>
      </p:pic>
      <p:pic>
        <p:nvPicPr>
          <p:cNvPr id="14" name="Picture 13">
            <a:extLst>
              <a:ext uri="{FF2B5EF4-FFF2-40B4-BE49-F238E27FC236}">
                <a16:creationId xmlns:a16="http://schemas.microsoft.com/office/drawing/2014/main" id="{1FFABA74-3A08-4F5C-4FDE-B9CE1D68AB7F}"/>
              </a:ext>
            </a:extLst>
          </p:cNvPr>
          <p:cNvPicPr>
            <a:picLocks noChangeAspect="1"/>
          </p:cNvPicPr>
          <p:nvPr/>
        </p:nvPicPr>
        <p:blipFill>
          <a:blip r:embed="rId5"/>
          <a:stretch>
            <a:fillRect/>
          </a:stretch>
        </p:blipFill>
        <p:spPr>
          <a:xfrm>
            <a:off x="6245746" y="3398412"/>
            <a:ext cx="1851504" cy="991877"/>
          </a:xfrm>
          <a:prstGeom prst="rect">
            <a:avLst/>
          </a:prstGeom>
        </p:spPr>
      </p:pic>
      <p:pic>
        <p:nvPicPr>
          <p:cNvPr id="16" name="Picture 15">
            <a:extLst>
              <a:ext uri="{FF2B5EF4-FFF2-40B4-BE49-F238E27FC236}">
                <a16:creationId xmlns:a16="http://schemas.microsoft.com/office/drawing/2014/main" id="{4502826A-274F-6A92-F4D4-16724B9B39B6}"/>
              </a:ext>
            </a:extLst>
          </p:cNvPr>
          <p:cNvPicPr>
            <a:picLocks noChangeAspect="1"/>
          </p:cNvPicPr>
          <p:nvPr/>
        </p:nvPicPr>
        <p:blipFill>
          <a:blip r:embed="rId6"/>
          <a:stretch>
            <a:fillRect/>
          </a:stretch>
        </p:blipFill>
        <p:spPr>
          <a:xfrm>
            <a:off x="1523608" y="3645086"/>
            <a:ext cx="1690708" cy="571319"/>
          </a:xfrm>
          <a:prstGeom prst="rect">
            <a:avLst/>
          </a:prstGeom>
        </p:spPr>
      </p:pic>
    </p:spTree>
    <p:extLst>
      <p:ext uri="{BB962C8B-B14F-4D97-AF65-F5344CB8AC3E}">
        <p14:creationId xmlns:p14="http://schemas.microsoft.com/office/powerpoint/2010/main" val="342297740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9" name="Google Shape;1159;p54"/>
          <p:cNvSpPr txBox="1">
            <a:spLocks noGrp="1"/>
          </p:cNvSpPr>
          <p:nvPr>
            <p:ph type="subTitle" idx="2"/>
          </p:nvPr>
        </p:nvSpPr>
        <p:spPr>
          <a:xfrm>
            <a:off x="5735102" y="1907845"/>
            <a:ext cx="2137893" cy="77440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latin typeface="Roboto" panose="02000000000000000000" pitchFamily="2" charset="0"/>
                <a:ea typeface="Roboto" panose="02000000000000000000" pitchFamily="2" charset="0"/>
              </a:rPr>
              <a:t>Nguyễn Thị Quỳnh</a:t>
            </a:r>
            <a:endParaRPr sz="2000">
              <a:latin typeface="Roboto" panose="02000000000000000000" pitchFamily="2" charset="0"/>
              <a:ea typeface="Roboto" panose="02000000000000000000" pitchFamily="2" charset="0"/>
            </a:endParaRPr>
          </a:p>
        </p:txBody>
      </p:sp>
      <p:sp>
        <p:nvSpPr>
          <p:cNvPr id="1160" name="Google Shape;1160;p54"/>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Thành viên</a:t>
            </a:r>
            <a:endParaRPr/>
          </a:p>
        </p:txBody>
      </p:sp>
      <p:grpSp>
        <p:nvGrpSpPr>
          <p:cNvPr id="1171" name="Google Shape;1171;p54"/>
          <p:cNvGrpSpPr/>
          <p:nvPr/>
        </p:nvGrpSpPr>
        <p:grpSpPr>
          <a:xfrm>
            <a:off x="2030106" y="1372553"/>
            <a:ext cx="303902" cy="404457"/>
            <a:chOff x="6255238" y="2412249"/>
            <a:chExt cx="271244" cy="360994"/>
          </a:xfrm>
        </p:grpSpPr>
        <p:sp>
          <p:nvSpPr>
            <p:cNvPr id="1172" name="Google Shape;1172;p5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54"/>
          <p:cNvGrpSpPr/>
          <p:nvPr/>
        </p:nvGrpSpPr>
        <p:grpSpPr>
          <a:xfrm>
            <a:off x="1998818" y="2921520"/>
            <a:ext cx="316147" cy="398565"/>
            <a:chOff x="7144274" y="1500214"/>
            <a:chExt cx="282174" cy="355735"/>
          </a:xfrm>
        </p:grpSpPr>
        <p:sp>
          <p:nvSpPr>
            <p:cNvPr id="1179" name="Google Shape;1179;p5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159;p54">
            <a:extLst>
              <a:ext uri="{FF2B5EF4-FFF2-40B4-BE49-F238E27FC236}">
                <a16:creationId xmlns:a16="http://schemas.microsoft.com/office/drawing/2014/main" id="{3BD8538F-B495-608D-750E-D9773CA22D0D}"/>
              </a:ext>
            </a:extLst>
          </p:cNvPr>
          <p:cNvSpPr txBox="1">
            <a:spLocks/>
          </p:cNvSpPr>
          <p:nvPr/>
        </p:nvSpPr>
        <p:spPr>
          <a:xfrm>
            <a:off x="1178412" y="1608523"/>
            <a:ext cx="1956957" cy="7744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latin typeface="Roboto" panose="02000000000000000000" pitchFamily="2" charset="0"/>
                <a:ea typeface="Roboto" panose="02000000000000000000" pitchFamily="2" charset="0"/>
              </a:rPr>
              <a:t>Trần Thị Hà </a:t>
            </a:r>
            <a:endParaRPr lang="vi-VN" sz="2000">
              <a:latin typeface="Roboto" panose="02000000000000000000" pitchFamily="2" charset="0"/>
              <a:ea typeface="Roboto" panose="02000000000000000000" pitchFamily="2" charset="0"/>
            </a:endParaRPr>
          </a:p>
        </p:txBody>
      </p:sp>
      <p:sp>
        <p:nvSpPr>
          <p:cNvPr id="13" name="Google Shape;1159;p54">
            <a:extLst>
              <a:ext uri="{FF2B5EF4-FFF2-40B4-BE49-F238E27FC236}">
                <a16:creationId xmlns:a16="http://schemas.microsoft.com/office/drawing/2014/main" id="{8AAAE4C3-AB4C-B013-62B4-CF6F26448C74}"/>
              </a:ext>
            </a:extLst>
          </p:cNvPr>
          <p:cNvSpPr txBox="1">
            <a:spLocks/>
          </p:cNvSpPr>
          <p:nvPr/>
        </p:nvSpPr>
        <p:spPr>
          <a:xfrm>
            <a:off x="5747791" y="3493641"/>
            <a:ext cx="2137893" cy="7744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latin typeface="Roboto" panose="02000000000000000000" pitchFamily="2" charset="0"/>
                <a:ea typeface="Roboto" panose="02000000000000000000" pitchFamily="2" charset="0"/>
              </a:rPr>
              <a:t>Phạm Đăng Chính</a:t>
            </a:r>
            <a:endParaRPr lang="vi-VN" sz="2000">
              <a:latin typeface="Roboto" panose="02000000000000000000" pitchFamily="2" charset="0"/>
              <a:ea typeface="Roboto" panose="02000000000000000000" pitchFamily="2" charset="0"/>
            </a:endParaRPr>
          </a:p>
        </p:txBody>
      </p:sp>
      <p:sp>
        <p:nvSpPr>
          <p:cNvPr id="14" name="Google Shape;1159;p54">
            <a:extLst>
              <a:ext uri="{FF2B5EF4-FFF2-40B4-BE49-F238E27FC236}">
                <a16:creationId xmlns:a16="http://schemas.microsoft.com/office/drawing/2014/main" id="{ABA1E9F7-8BFB-A76E-5C92-F4DAFF951DFC}"/>
              </a:ext>
            </a:extLst>
          </p:cNvPr>
          <p:cNvSpPr txBox="1">
            <a:spLocks/>
          </p:cNvSpPr>
          <p:nvPr/>
        </p:nvSpPr>
        <p:spPr>
          <a:xfrm>
            <a:off x="1087943" y="3455222"/>
            <a:ext cx="2137893" cy="7744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latin typeface="Roboto" panose="02000000000000000000" pitchFamily="2" charset="0"/>
                <a:ea typeface="Roboto" panose="02000000000000000000" pitchFamily="2" charset="0"/>
              </a:rPr>
              <a:t>Nguyễn Văn Hiệp</a:t>
            </a:r>
            <a:endParaRPr lang="vi-VN" sz="2000">
              <a:latin typeface="Roboto" panose="02000000000000000000" pitchFamily="2" charset="0"/>
              <a:ea typeface="Roboto" panose="02000000000000000000" pitchFamily="2" charset="0"/>
            </a:endParaRPr>
          </a:p>
        </p:txBody>
      </p:sp>
      <p:grpSp>
        <p:nvGrpSpPr>
          <p:cNvPr id="15" name="Google Shape;1171;p54">
            <a:extLst>
              <a:ext uri="{FF2B5EF4-FFF2-40B4-BE49-F238E27FC236}">
                <a16:creationId xmlns:a16="http://schemas.microsoft.com/office/drawing/2014/main" id="{B8197A34-1538-27F3-A7AC-6D1AF37FF46C}"/>
              </a:ext>
            </a:extLst>
          </p:cNvPr>
          <p:cNvGrpSpPr/>
          <p:nvPr/>
        </p:nvGrpSpPr>
        <p:grpSpPr>
          <a:xfrm>
            <a:off x="6613853" y="1372553"/>
            <a:ext cx="303902" cy="404457"/>
            <a:chOff x="6255238" y="2412249"/>
            <a:chExt cx="271244" cy="360994"/>
          </a:xfrm>
        </p:grpSpPr>
        <p:sp>
          <p:nvSpPr>
            <p:cNvPr id="16" name="Google Shape;1172;p54">
              <a:extLst>
                <a:ext uri="{FF2B5EF4-FFF2-40B4-BE49-F238E27FC236}">
                  <a16:creationId xmlns:a16="http://schemas.microsoft.com/office/drawing/2014/main" id="{6BCEF6C2-A2EB-D42E-86F8-D856DA9FE4DC}"/>
                </a:ext>
              </a:extLst>
            </p:cNvPr>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73;p54">
              <a:extLst>
                <a:ext uri="{FF2B5EF4-FFF2-40B4-BE49-F238E27FC236}">
                  <a16:creationId xmlns:a16="http://schemas.microsoft.com/office/drawing/2014/main" id="{141E6E9F-B044-58CA-E278-DBAF0E17B855}"/>
                </a:ext>
              </a:extLst>
            </p:cNvPr>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74;p54">
              <a:extLst>
                <a:ext uri="{FF2B5EF4-FFF2-40B4-BE49-F238E27FC236}">
                  <a16:creationId xmlns:a16="http://schemas.microsoft.com/office/drawing/2014/main" id="{F0C8951A-E88E-F5B0-0A8D-D38010F9C136}"/>
                </a:ext>
              </a:extLst>
            </p:cNvPr>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75;p54">
              <a:extLst>
                <a:ext uri="{FF2B5EF4-FFF2-40B4-BE49-F238E27FC236}">
                  <a16:creationId xmlns:a16="http://schemas.microsoft.com/office/drawing/2014/main" id="{9F37B43D-E09D-41AE-FC39-ABF920B77AC8}"/>
                </a:ext>
              </a:extLst>
            </p:cNvPr>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76;p54">
              <a:extLst>
                <a:ext uri="{FF2B5EF4-FFF2-40B4-BE49-F238E27FC236}">
                  <a16:creationId xmlns:a16="http://schemas.microsoft.com/office/drawing/2014/main" id="{C5C5EA66-91D9-EBD0-CB0E-41B369A3C2F2}"/>
                </a:ext>
              </a:extLst>
            </p:cNvPr>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77;p54">
              <a:extLst>
                <a:ext uri="{FF2B5EF4-FFF2-40B4-BE49-F238E27FC236}">
                  <a16:creationId xmlns:a16="http://schemas.microsoft.com/office/drawing/2014/main" id="{041CF731-4BC0-62D9-4740-6EBF5597D369}"/>
                </a:ext>
              </a:extLst>
            </p:cNvPr>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178;p54">
            <a:extLst>
              <a:ext uri="{FF2B5EF4-FFF2-40B4-BE49-F238E27FC236}">
                <a16:creationId xmlns:a16="http://schemas.microsoft.com/office/drawing/2014/main" id="{2CEC5302-EC84-B72A-DDF1-1D4CAF30D9A4}"/>
              </a:ext>
            </a:extLst>
          </p:cNvPr>
          <p:cNvGrpSpPr/>
          <p:nvPr/>
        </p:nvGrpSpPr>
        <p:grpSpPr>
          <a:xfrm>
            <a:off x="6663899" y="2902165"/>
            <a:ext cx="316147" cy="398565"/>
            <a:chOff x="7144274" y="1500214"/>
            <a:chExt cx="282174" cy="355735"/>
          </a:xfrm>
        </p:grpSpPr>
        <p:sp>
          <p:nvSpPr>
            <p:cNvPr id="23" name="Google Shape;1179;p54">
              <a:extLst>
                <a:ext uri="{FF2B5EF4-FFF2-40B4-BE49-F238E27FC236}">
                  <a16:creationId xmlns:a16="http://schemas.microsoft.com/office/drawing/2014/main" id="{505BE4DD-69DF-D303-5A4C-224B8FAEB561}"/>
                </a:ext>
              </a:extLst>
            </p:cNvPr>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80;p54">
              <a:extLst>
                <a:ext uri="{FF2B5EF4-FFF2-40B4-BE49-F238E27FC236}">
                  <a16:creationId xmlns:a16="http://schemas.microsoft.com/office/drawing/2014/main" id="{46DAFF12-B1F2-917D-9CE3-06FAA3B10B1C}"/>
                </a:ext>
              </a:extLst>
            </p:cNvPr>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81;p54">
              <a:extLst>
                <a:ext uri="{FF2B5EF4-FFF2-40B4-BE49-F238E27FC236}">
                  <a16:creationId xmlns:a16="http://schemas.microsoft.com/office/drawing/2014/main" id="{67613F0C-1270-A900-F508-EE9DE098D2BD}"/>
                </a:ext>
              </a:extLst>
            </p:cNvPr>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82;p54">
              <a:extLst>
                <a:ext uri="{FF2B5EF4-FFF2-40B4-BE49-F238E27FC236}">
                  <a16:creationId xmlns:a16="http://schemas.microsoft.com/office/drawing/2014/main" id="{6ED7BA23-9B77-0ABA-9171-229625314039}"/>
                </a:ext>
              </a:extLst>
            </p:cNvPr>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83;p54">
              <a:extLst>
                <a:ext uri="{FF2B5EF4-FFF2-40B4-BE49-F238E27FC236}">
                  <a16:creationId xmlns:a16="http://schemas.microsoft.com/office/drawing/2014/main" id="{2101FB6D-07B1-6AD6-4686-49B65F173BAE}"/>
                </a:ext>
              </a:extLst>
            </p:cNvPr>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84;p54">
              <a:extLst>
                <a:ext uri="{FF2B5EF4-FFF2-40B4-BE49-F238E27FC236}">
                  <a16:creationId xmlns:a16="http://schemas.microsoft.com/office/drawing/2014/main" id="{20B7211E-85F8-1A01-9D15-B5CA9C05F1F0}"/>
                </a:ext>
              </a:extLst>
            </p:cNvPr>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 name="Picture 29">
            <a:extLst>
              <a:ext uri="{FF2B5EF4-FFF2-40B4-BE49-F238E27FC236}">
                <a16:creationId xmlns:a16="http://schemas.microsoft.com/office/drawing/2014/main" id="{86BE8595-FB45-278E-788C-567E93ADEFF4}"/>
              </a:ext>
            </a:extLst>
          </p:cNvPr>
          <p:cNvPicPr>
            <a:picLocks noChangeAspect="1"/>
          </p:cNvPicPr>
          <p:nvPr/>
        </p:nvPicPr>
        <p:blipFill>
          <a:blip r:embed="rId3"/>
          <a:srcRect/>
          <a:stretch/>
        </p:blipFill>
        <p:spPr>
          <a:xfrm rot="284193">
            <a:off x="3147875" y="1665627"/>
            <a:ext cx="2807325" cy="28073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87" name="Google Shape;887;p44"/>
          <p:cNvSpPr/>
          <p:nvPr/>
        </p:nvSpPr>
        <p:spPr>
          <a:xfrm flipH="1">
            <a:off x="4444092" y="332654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5;p57">
            <a:extLst>
              <a:ext uri="{FF2B5EF4-FFF2-40B4-BE49-F238E27FC236}">
                <a16:creationId xmlns:a16="http://schemas.microsoft.com/office/drawing/2014/main" id="{754FC004-4ED2-C27F-68B9-53777D08BD3A}"/>
              </a:ext>
            </a:extLst>
          </p:cNvPr>
          <p:cNvSpPr txBox="1">
            <a:spLocks/>
          </p:cNvSpPr>
          <p:nvPr/>
        </p:nvSpPr>
        <p:spPr>
          <a:xfrm>
            <a:off x="951025" y="1250290"/>
            <a:ext cx="7713900" cy="34835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vi-VN" sz="2200">
                <a:latin typeface="Roboto" panose="02000000000000000000" pitchFamily="2" charset="0"/>
                <a:ea typeface="Roboto" panose="02000000000000000000" pitchFamily="2" charset="0"/>
                <a:cs typeface="Angsana New" panose="02020603050405020304" pitchFamily="18" charset="-34"/>
              </a:rPr>
              <a:t>VPN riêng có chứa các  máy dễ tấn công </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Có </a:t>
            </a:r>
            <a:r>
              <a:rPr lang="vi-VN" sz="2200">
                <a:latin typeface="Roboto" panose="02000000000000000000" pitchFamily="2" charset="0"/>
                <a:ea typeface="Roboto" panose="02000000000000000000" pitchFamily="2" charset="0"/>
                <a:cs typeface="Angsana New" panose="02020603050405020304" pitchFamily="18" charset="-34"/>
              </a:rPr>
              <a:t>24 giờ để hoàn thành bài thi và 24 giờ để viết báo cáo và tải lên cờ (flag)</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Chia </a:t>
            </a:r>
            <a:r>
              <a:rPr lang="vi-VN" sz="2200">
                <a:latin typeface="Roboto" panose="02000000000000000000" pitchFamily="2" charset="0"/>
                <a:ea typeface="Roboto" panose="02000000000000000000" pitchFamily="2" charset="0"/>
                <a:cs typeface="Angsana New" panose="02020603050405020304" pitchFamily="18" charset="-34"/>
              </a:rPr>
              <a:t>sẻ màn hình, trò chuyện và webcam (không có âm thanh)</a:t>
            </a:r>
            <a:endParaRPr lang="en-US" sz="220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r>
              <a:rPr lang="vi-VN" sz="2200">
                <a:latin typeface="Roboto" panose="02000000000000000000" pitchFamily="2" charset="0"/>
                <a:ea typeface="Roboto" panose="02000000000000000000" pitchFamily="2" charset="0"/>
                <a:cs typeface="Angsana New" panose="02020603050405020304" pitchFamily="18" charset="-34"/>
              </a:rPr>
              <a:t>Trên 70 điểm </a:t>
            </a:r>
            <a:r>
              <a:rPr lang="en-US" sz="2200">
                <a:latin typeface="Roboto" panose="02000000000000000000" pitchFamily="2" charset="0"/>
                <a:ea typeface="Roboto" panose="02000000000000000000" pitchFamily="2" charset="0"/>
                <a:cs typeface="Angsana New" panose="02020603050405020304" pitchFamily="18" charset="-34"/>
              </a:rPr>
              <a:t>sẽ </a:t>
            </a:r>
            <a:r>
              <a:rPr lang="vi-VN" sz="2200">
                <a:latin typeface="Roboto" panose="02000000000000000000" pitchFamily="2" charset="0"/>
                <a:ea typeface="Roboto" panose="02000000000000000000" pitchFamily="2" charset="0"/>
                <a:cs typeface="Angsana New" panose="02020603050405020304" pitchFamily="18" charset="-34"/>
              </a:rPr>
              <a:t>được cấp chứng chỉ</a:t>
            </a:r>
          </a:p>
        </p:txBody>
      </p:sp>
      <p:sp>
        <p:nvSpPr>
          <p:cNvPr id="5" name="Title 4">
            <a:extLst>
              <a:ext uri="{FF2B5EF4-FFF2-40B4-BE49-F238E27FC236}">
                <a16:creationId xmlns:a16="http://schemas.microsoft.com/office/drawing/2014/main" id="{ECE9530D-B8F3-550A-DD56-921F18DF62E5}"/>
              </a:ext>
            </a:extLst>
          </p:cNvPr>
          <p:cNvSpPr>
            <a:spLocks noGrp="1"/>
          </p:cNvSpPr>
          <p:nvPr>
            <p:ph type="title"/>
          </p:nvPr>
        </p:nvSpPr>
        <p:spPr/>
        <p:txBody>
          <a:bodyPr/>
          <a:lstStyle/>
          <a:p>
            <a:r>
              <a:rPr lang="en-US">
                <a:latin typeface="Bahnschrift SemiCondensed" panose="020B0502040204020203" pitchFamily="34" charset="0"/>
              </a:rPr>
              <a:t>Hình thức thi</a:t>
            </a:r>
            <a:endParaRPr lang="vi-VN">
              <a:latin typeface="Bahnschrift SemiCondensed" panose="020B0502040204020203" pitchFamily="34" charset="0"/>
            </a:endParaRPr>
          </a:p>
        </p:txBody>
      </p:sp>
    </p:spTree>
    <p:extLst>
      <p:ext uri="{BB962C8B-B14F-4D97-AF65-F5344CB8AC3E}">
        <p14:creationId xmlns:p14="http://schemas.microsoft.com/office/powerpoint/2010/main" val="219888061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93"/>
        <p:cNvGrpSpPr/>
        <p:nvPr/>
      </p:nvGrpSpPr>
      <p:grpSpPr>
        <a:xfrm>
          <a:off x="0" y="0"/>
          <a:ext cx="0" cy="0"/>
          <a:chOff x="0" y="0"/>
          <a:chExt cx="0" cy="0"/>
        </a:xfrm>
      </p:grpSpPr>
      <p:sp>
        <p:nvSpPr>
          <p:cNvPr id="1094" name="Google Shape;1094;p51"/>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hnschrift SemiCondensed" panose="020B0502040204020203" pitchFamily="34" charset="0"/>
              </a:rPr>
              <a:t>Cấu trúc bài thi</a:t>
            </a:r>
            <a:endParaRPr>
              <a:latin typeface="Bahnschrift SemiCondensed" panose="020B0502040204020203" pitchFamily="34" charset="0"/>
            </a:endParaRPr>
          </a:p>
        </p:txBody>
      </p:sp>
      <p:sp>
        <p:nvSpPr>
          <p:cNvPr id="1095" name="Google Shape;1095;p51"/>
          <p:cNvSpPr txBox="1"/>
          <p:nvPr/>
        </p:nvSpPr>
        <p:spPr>
          <a:xfrm>
            <a:off x="891362" y="2632242"/>
            <a:ext cx="5595876" cy="1312949"/>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800">
                <a:solidFill>
                  <a:schemeClr val="dk1"/>
                </a:solidFill>
                <a:latin typeface="Roboto" panose="02000000000000000000" pitchFamily="2" charset="0"/>
                <a:ea typeface="Roboto" panose="02000000000000000000" pitchFamily="2" charset="0"/>
                <a:cs typeface="Anek Telugu"/>
                <a:sym typeface="Anek Telugu"/>
              </a:rPr>
              <a:t>C</a:t>
            </a:r>
            <a:r>
              <a:rPr lang="vi-VN" sz="1800">
                <a:solidFill>
                  <a:schemeClr val="dk1"/>
                </a:solidFill>
                <a:latin typeface="Roboto" panose="02000000000000000000" pitchFamily="2" charset="0"/>
                <a:ea typeface="Roboto" panose="02000000000000000000" pitchFamily="2" charset="0"/>
                <a:cs typeface="Anek Telugu"/>
                <a:sym typeface="Anek Telugu"/>
              </a:rPr>
              <a:t>ần 2 bước</a:t>
            </a:r>
            <a:r>
              <a:rPr lang="en-US" sz="1800">
                <a:solidFill>
                  <a:schemeClr val="dk1"/>
                </a:solidFill>
                <a:latin typeface="Roboto" panose="02000000000000000000" pitchFamily="2" charset="0"/>
                <a:ea typeface="Roboto" panose="02000000000000000000" pitchFamily="2" charset="0"/>
                <a:cs typeface="Anek Telugu"/>
                <a:sym typeface="Anek Telugu"/>
              </a:rPr>
              <a:t>:</a:t>
            </a:r>
            <a:r>
              <a:rPr lang="vi-VN" sz="1800">
                <a:solidFill>
                  <a:schemeClr val="dk1"/>
                </a:solidFill>
                <a:latin typeface="Roboto" panose="02000000000000000000" pitchFamily="2" charset="0"/>
                <a:ea typeface="Roboto" panose="02000000000000000000" pitchFamily="2" charset="0"/>
                <a:cs typeface="Anek Telugu"/>
                <a:sym typeface="Anek Telugu"/>
              </a:rPr>
              <a:t> lên được shell quyền user thấp và leo quyền lên user cao nhất</a:t>
            </a:r>
            <a:endParaRPr lang="en-US" sz="1800">
              <a:solidFill>
                <a:schemeClr val="dk1"/>
              </a:solidFill>
              <a:latin typeface="Roboto" panose="02000000000000000000" pitchFamily="2" charset="0"/>
              <a:ea typeface="Roboto" panose="02000000000000000000" pitchFamily="2" charset="0"/>
              <a:cs typeface="Anek Telugu"/>
              <a:sym typeface="Anek Telugu"/>
            </a:endParaRPr>
          </a:p>
          <a:p>
            <a:pPr marL="0" lvl="0" indent="0" algn="just" rtl="0">
              <a:spcBef>
                <a:spcPts val="0"/>
              </a:spcBef>
              <a:spcAft>
                <a:spcPts val="0"/>
              </a:spcAft>
              <a:buNone/>
            </a:pPr>
            <a:r>
              <a:rPr lang="en-US" sz="1800">
                <a:solidFill>
                  <a:schemeClr val="dk1"/>
                </a:solidFill>
                <a:latin typeface="Roboto" panose="02000000000000000000" pitchFamily="2" charset="0"/>
                <a:ea typeface="Roboto" panose="02000000000000000000" pitchFamily="2" charset="0"/>
                <a:cs typeface="Anek Telugu"/>
                <a:sym typeface="Anek Telugu"/>
              </a:rPr>
              <a:t>Nếu </a:t>
            </a:r>
            <a:r>
              <a:rPr lang="vi-VN" sz="1800">
                <a:solidFill>
                  <a:schemeClr val="dk1"/>
                </a:solidFill>
                <a:latin typeface="Roboto" panose="02000000000000000000" pitchFamily="2" charset="0"/>
                <a:ea typeface="Roboto" panose="02000000000000000000" pitchFamily="2" charset="0"/>
                <a:cs typeface="Anek Telugu"/>
                <a:sym typeface="Anek Telugu"/>
              </a:rPr>
              <a:t>có BOF thì khai thác thành công chỉ có quyền user thấp, cần phải leo quyền lên </a:t>
            </a:r>
            <a:endParaRPr sz="1800">
              <a:solidFill>
                <a:schemeClr val="dk1"/>
              </a:solidFill>
              <a:latin typeface="Roboto" panose="02000000000000000000" pitchFamily="2" charset="0"/>
              <a:ea typeface="Roboto" panose="02000000000000000000" pitchFamily="2" charset="0"/>
              <a:cs typeface="Anek Telugu"/>
              <a:sym typeface="Anek Telugu"/>
            </a:endParaRPr>
          </a:p>
        </p:txBody>
      </p:sp>
      <p:sp>
        <p:nvSpPr>
          <p:cNvPr id="1096" name="Google Shape;1096;p51"/>
          <p:cNvSpPr txBox="1"/>
          <p:nvPr/>
        </p:nvSpPr>
        <p:spPr>
          <a:xfrm>
            <a:off x="715025" y="2027530"/>
            <a:ext cx="1928400" cy="56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1"/>
                </a:solidFill>
                <a:latin typeface="Roboto" panose="02000000000000000000" pitchFamily="2" charset="0"/>
                <a:ea typeface="Roboto" panose="02000000000000000000" pitchFamily="2" charset="0"/>
                <a:cs typeface="Anek Telugu"/>
                <a:sym typeface="Anek Telugu"/>
              </a:rPr>
              <a:t>20 điểm</a:t>
            </a:r>
            <a:endParaRPr sz="2400" b="1">
              <a:solidFill>
                <a:schemeClr val="lt1"/>
              </a:solidFill>
              <a:latin typeface="Roboto" panose="02000000000000000000" pitchFamily="2" charset="0"/>
              <a:ea typeface="Roboto" panose="02000000000000000000" pitchFamily="2" charset="0"/>
              <a:cs typeface="Anek Telugu"/>
              <a:sym typeface="Anek Telugu"/>
            </a:endParaRPr>
          </a:p>
        </p:txBody>
      </p:sp>
      <p:sp>
        <p:nvSpPr>
          <p:cNvPr id="1097" name="Google Shape;1097;p51"/>
          <p:cNvSpPr txBox="1"/>
          <p:nvPr/>
        </p:nvSpPr>
        <p:spPr>
          <a:xfrm>
            <a:off x="715100" y="1586413"/>
            <a:ext cx="1928400" cy="474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rgbClr val="E4796C"/>
                </a:solidFill>
                <a:latin typeface="Anek Telugu"/>
                <a:ea typeface="Anek Telugu"/>
                <a:cs typeface="Anek Telugu"/>
                <a:sym typeface="Anek Telugu"/>
              </a:rPr>
              <a:t>01</a:t>
            </a:r>
            <a:endParaRPr sz="2700" b="1">
              <a:solidFill>
                <a:srgbClr val="E4796C"/>
              </a:solidFill>
              <a:latin typeface="Anek Telugu"/>
              <a:ea typeface="Anek Telugu"/>
              <a:cs typeface="Anek Telugu"/>
              <a:sym typeface="Anek Telugu"/>
            </a:endParaRPr>
          </a:p>
        </p:txBody>
      </p:sp>
      <p:sp>
        <p:nvSpPr>
          <p:cNvPr id="1099" name="Google Shape;1099;p51"/>
          <p:cNvSpPr txBox="1"/>
          <p:nvPr/>
        </p:nvSpPr>
        <p:spPr>
          <a:xfrm>
            <a:off x="2643500" y="2027530"/>
            <a:ext cx="1928400" cy="56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1"/>
                </a:solidFill>
                <a:latin typeface="Roboto" panose="02000000000000000000" pitchFamily="2" charset="0"/>
                <a:ea typeface="Roboto" panose="02000000000000000000" pitchFamily="2" charset="0"/>
                <a:cs typeface="Anek Telugu"/>
                <a:sym typeface="Anek Telugu"/>
              </a:rPr>
              <a:t>20 điểm</a:t>
            </a:r>
            <a:endParaRPr sz="2400" b="1">
              <a:solidFill>
                <a:schemeClr val="lt1"/>
              </a:solidFill>
              <a:latin typeface="Roboto" panose="02000000000000000000" pitchFamily="2" charset="0"/>
              <a:ea typeface="Roboto" panose="02000000000000000000" pitchFamily="2" charset="0"/>
              <a:cs typeface="Anek Telugu"/>
              <a:sym typeface="Anek Telugu"/>
            </a:endParaRPr>
          </a:p>
        </p:txBody>
      </p:sp>
      <p:sp>
        <p:nvSpPr>
          <p:cNvPr id="1100" name="Google Shape;1100;p51"/>
          <p:cNvSpPr txBox="1"/>
          <p:nvPr/>
        </p:nvSpPr>
        <p:spPr>
          <a:xfrm>
            <a:off x="2643575" y="1586413"/>
            <a:ext cx="1928400" cy="474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rgbClr val="E4796C"/>
                </a:solidFill>
                <a:latin typeface="Anek Telugu"/>
                <a:ea typeface="Anek Telugu"/>
                <a:cs typeface="Anek Telugu"/>
                <a:sym typeface="Anek Telugu"/>
              </a:rPr>
              <a:t>02</a:t>
            </a:r>
            <a:endParaRPr sz="2700" b="1">
              <a:solidFill>
                <a:srgbClr val="E4796C"/>
              </a:solidFill>
              <a:latin typeface="Anek Telugu"/>
              <a:ea typeface="Anek Telugu"/>
              <a:cs typeface="Anek Telugu"/>
              <a:sym typeface="Anek Telugu"/>
            </a:endParaRPr>
          </a:p>
        </p:txBody>
      </p:sp>
      <p:sp>
        <p:nvSpPr>
          <p:cNvPr id="1102" name="Google Shape;1102;p51"/>
          <p:cNvSpPr txBox="1"/>
          <p:nvPr/>
        </p:nvSpPr>
        <p:spPr>
          <a:xfrm>
            <a:off x="4571975" y="2027530"/>
            <a:ext cx="1928400" cy="56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1"/>
                </a:solidFill>
                <a:latin typeface="Roboto" panose="02000000000000000000" pitchFamily="2" charset="0"/>
                <a:ea typeface="Roboto" panose="02000000000000000000" pitchFamily="2" charset="0"/>
                <a:cs typeface="Anek Telugu"/>
                <a:sym typeface="Anek Telugu"/>
              </a:rPr>
              <a:t>20 điểm</a:t>
            </a:r>
            <a:endParaRPr sz="2400" b="1">
              <a:solidFill>
                <a:schemeClr val="lt1"/>
              </a:solidFill>
              <a:latin typeface="Roboto" panose="02000000000000000000" pitchFamily="2" charset="0"/>
              <a:ea typeface="Roboto" panose="02000000000000000000" pitchFamily="2" charset="0"/>
              <a:cs typeface="Anek Telugu"/>
              <a:sym typeface="Anek Telugu"/>
            </a:endParaRPr>
          </a:p>
        </p:txBody>
      </p:sp>
      <p:sp>
        <p:nvSpPr>
          <p:cNvPr id="1103" name="Google Shape;1103;p51"/>
          <p:cNvSpPr txBox="1"/>
          <p:nvPr/>
        </p:nvSpPr>
        <p:spPr>
          <a:xfrm>
            <a:off x="4572050" y="1586413"/>
            <a:ext cx="1928400" cy="474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rgbClr val="E4796C"/>
                </a:solidFill>
                <a:latin typeface="Anek Telugu"/>
                <a:ea typeface="Anek Telugu"/>
                <a:cs typeface="Anek Telugu"/>
                <a:sym typeface="Anek Telugu"/>
              </a:rPr>
              <a:t>03</a:t>
            </a:r>
            <a:endParaRPr sz="2700" b="1">
              <a:solidFill>
                <a:srgbClr val="E4796C"/>
              </a:solidFill>
              <a:latin typeface="Anek Telugu"/>
              <a:ea typeface="Anek Telugu"/>
              <a:cs typeface="Anek Telugu"/>
              <a:sym typeface="Anek Telugu"/>
            </a:endParaRPr>
          </a:p>
        </p:txBody>
      </p:sp>
      <p:sp>
        <p:nvSpPr>
          <p:cNvPr id="1104" name="Google Shape;1104;p51"/>
          <p:cNvSpPr txBox="1"/>
          <p:nvPr/>
        </p:nvSpPr>
        <p:spPr>
          <a:xfrm>
            <a:off x="6575518" y="2641928"/>
            <a:ext cx="1941463" cy="129357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sz="1800">
                <a:solidFill>
                  <a:schemeClr val="dk1"/>
                </a:solidFill>
                <a:latin typeface="Roboto" panose="02000000000000000000" pitchFamily="2" charset="0"/>
                <a:ea typeface="Roboto" panose="02000000000000000000" pitchFamily="2" charset="0"/>
                <a:cs typeface="Anek Telugu"/>
                <a:sym typeface="Anek Telugu"/>
              </a:rPr>
              <a:t>Active Directory gồm 2 máy client và 1 máy domain controller.</a:t>
            </a:r>
            <a:endParaRPr sz="1800">
              <a:solidFill>
                <a:schemeClr val="dk1"/>
              </a:solidFill>
              <a:latin typeface="Roboto" panose="02000000000000000000" pitchFamily="2" charset="0"/>
              <a:ea typeface="Roboto" panose="02000000000000000000" pitchFamily="2" charset="0"/>
              <a:cs typeface="Anek Telugu"/>
              <a:sym typeface="Anek Telugu"/>
            </a:endParaRPr>
          </a:p>
        </p:txBody>
      </p:sp>
      <p:sp>
        <p:nvSpPr>
          <p:cNvPr id="1105" name="Google Shape;1105;p51"/>
          <p:cNvSpPr txBox="1"/>
          <p:nvPr/>
        </p:nvSpPr>
        <p:spPr>
          <a:xfrm>
            <a:off x="6500450" y="2027530"/>
            <a:ext cx="1928400" cy="56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1"/>
                </a:solidFill>
                <a:latin typeface="Roboto" panose="02000000000000000000" pitchFamily="2" charset="0"/>
                <a:ea typeface="Roboto" panose="02000000000000000000" pitchFamily="2" charset="0"/>
                <a:cs typeface="Anek Telugu"/>
                <a:sym typeface="Anek Telugu"/>
              </a:rPr>
              <a:t>40 điểm</a:t>
            </a:r>
            <a:endParaRPr sz="2400" b="1">
              <a:solidFill>
                <a:schemeClr val="lt1"/>
              </a:solidFill>
              <a:latin typeface="Roboto" panose="02000000000000000000" pitchFamily="2" charset="0"/>
              <a:ea typeface="Roboto" panose="02000000000000000000" pitchFamily="2" charset="0"/>
              <a:cs typeface="Anek Telugu"/>
              <a:sym typeface="Anek Telugu"/>
            </a:endParaRPr>
          </a:p>
        </p:txBody>
      </p:sp>
      <p:sp>
        <p:nvSpPr>
          <p:cNvPr id="1106" name="Google Shape;1106;p51"/>
          <p:cNvSpPr txBox="1"/>
          <p:nvPr/>
        </p:nvSpPr>
        <p:spPr>
          <a:xfrm>
            <a:off x="6500525" y="1586413"/>
            <a:ext cx="1928400" cy="474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rgbClr val="E4796C"/>
                </a:solidFill>
                <a:latin typeface="Anek Telugu"/>
                <a:ea typeface="Anek Telugu"/>
                <a:cs typeface="Anek Telugu"/>
                <a:sym typeface="Anek Telugu"/>
              </a:rPr>
              <a:t>04</a:t>
            </a:r>
            <a:endParaRPr sz="2700" b="1">
              <a:solidFill>
                <a:srgbClr val="E4796C"/>
              </a:solidFill>
              <a:latin typeface="Anek Telugu"/>
              <a:ea typeface="Anek Telugu"/>
              <a:cs typeface="Anek Telugu"/>
              <a:sym typeface="Anek Telugu"/>
            </a:endParaRPr>
          </a:p>
        </p:txBody>
      </p:sp>
      <p:sp>
        <p:nvSpPr>
          <p:cNvPr id="1107" name="Google Shape;1107;p51"/>
          <p:cNvSpPr/>
          <p:nvPr/>
        </p:nvSpPr>
        <p:spPr>
          <a:xfrm>
            <a:off x="1597625" y="4161100"/>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1"/>
          <p:cNvSpPr/>
          <p:nvPr/>
        </p:nvSpPr>
        <p:spPr>
          <a:xfrm>
            <a:off x="3526100" y="4161100"/>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1"/>
          <p:cNvSpPr/>
          <p:nvPr/>
        </p:nvSpPr>
        <p:spPr>
          <a:xfrm>
            <a:off x="5454575" y="4161100"/>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1"/>
          <p:cNvSpPr/>
          <p:nvPr/>
        </p:nvSpPr>
        <p:spPr>
          <a:xfrm>
            <a:off x="7383050" y="4161100"/>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1" name="Google Shape;1111;p51"/>
          <p:cNvCxnSpPr>
            <a:stCxn id="1107" idx="6"/>
            <a:endCxn id="1108" idx="2"/>
          </p:cNvCxnSpPr>
          <p:nvPr/>
        </p:nvCxnSpPr>
        <p:spPr>
          <a:xfrm>
            <a:off x="1760825" y="4242700"/>
            <a:ext cx="1765200" cy="0"/>
          </a:xfrm>
          <a:prstGeom prst="straightConnector1">
            <a:avLst/>
          </a:prstGeom>
          <a:noFill/>
          <a:ln w="19050" cap="flat" cmpd="sng">
            <a:solidFill>
              <a:schemeClr val="lt1"/>
            </a:solidFill>
            <a:prstDash val="solid"/>
            <a:round/>
            <a:headEnd type="none" w="med" len="med"/>
            <a:tailEnd type="none" w="med" len="med"/>
          </a:ln>
        </p:spPr>
      </p:cxnSp>
      <p:cxnSp>
        <p:nvCxnSpPr>
          <p:cNvPr id="1112" name="Google Shape;1112;p51"/>
          <p:cNvCxnSpPr>
            <a:stCxn id="1108" idx="6"/>
            <a:endCxn id="1109" idx="2"/>
          </p:cNvCxnSpPr>
          <p:nvPr/>
        </p:nvCxnSpPr>
        <p:spPr>
          <a:xfrm>
            <a:off x="3689300" y="4242700"/>
            <a:ext cx="1765200" cy="0"/>
          </a:xfrm>
          <a:prstGeom prst="straightConnector1">
            <a:avLst/>
          </a:prstGeom>
          <a:noFill/>
          <a:ln w="19050" cap="flat" cmpd="sng">
            <a:solidFill>
              <a:schemeClr val="lt1"/>
            </a:solidFill>
            <a:prstDash val="solid"/>
            <a:round/>
            <a:headEnd type="none" w="med" len="med"/>
            <a:tailEnd type="none" w="med" len="med"/>
          </a:ln>
        </p:spPr>
      </p:cxnSp>
      <p:cxnSp>
        <p:nvCxnSpPr>
          <p:cNvPr id="1113" name="Google Shape;1113;p51"/>
          <p:cNvCxnSpPr>
            <a:stCxn id="1109" idx="6"/>
            <a:endCxn id="1110" idx="2"/>
          </p:cNvCxnSpPr>
          <p:nvPr/>
        </p:nvCxnSpPr>
        <p:spPr>
          <a:xfrm>
            <a:off x="5617775" y="4242700"/>
            <a:ext cx="1765200" cy="0"/>
          </a:xfrm>
          <a:prstGeom prst="straightConnector1">
            <a:avLst/>
          </a:prstGeom>
          <a:noFill/>
          <a:ln w="19050" cap="flat" cmpd="sng">
            <a:solidFill>
              <a:schemeClr val="lt1"/>
            </a:solidFill>
            <a:prstDash val="solid"/>
            <a:round/>
            <a:headEnd type="none" w="med" len="med"/>
            <a:tailEnd type="none" w="med" len="med"/>
          </a:ln>
        </p:spPr>
      </p:cxnSp>
      <p:cxnSp>
        <p:nvCxnSpPr>
          <p:cNvPr id="2" name="Google Shape;1113;p51">
            <a:extLst>
              <a:ext uri="{FF2B5EF4-FFF2-40B4-BE49-F238E27FC236}">
                <a16:creationId xmlns:a16="http://schemas.microsoft.com/office/drawing/2014/main" id="{221FC78C-9800-9F11-89EF-FCEF41EABE32}"/>
              </a:ext>
            </a:extLst>
          </p:cNvPr>
          <p:cNvCxnSpPr>
            <a:cxnSpLocks/>
          </p:cNvCxnSpPr>
          <p:nvPr/>
        </p:nvCxnSpPr>
        <p:spPr>
          <a:xfrm>
            <a:off x="6500375" y="2027530"/>
            <a:ext cx="0" cy="1917664"/>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59955454"/>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sp>
        <p:nvSpPr>
          <p:cNvPr id="1224" name="Google Shape;1224;p5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SemiCondensed" panose="020B0502040204020203" pitchFamily="34" charset="0"/>
                <a:ea typeface="Roboto" panose="02000000000000000000" pitchFamily="2" charset="0"/>
              </a:rPr>
              <a:t>Lưu ý về kỳ thi</a:t>
            </a:r>
            <a:endParaRPr>
              <a:latin typeface="Bahnschrift SemiCondensed" panose="020B0502040204020203" pitchFamily="34" charset="0"/>
              <a:ea typeface="Roboto" panose="02000000000000000000" pitchFamily="2" charset="0"/>
            </a:endParaRPr>
          </a:p>
        </p:txBody>
      </p:sp>
      <p:sp>
        <p:nvSpPr>
          <p:cNvPr id="1225" name="Google Shape;1225;p57"/>
          <p:cNvSpPr txBox="1">
            <a:spLocks noGrp="1"/>
          </p:cNvSpPr>
          <p:nvPr>
            <p:ph type="body" idx="4294967295"/>
          </p:nvPr>
        </p:nvSpPr>
        <p:spPr>
          <a:xfrm>
            <a:off x="862534" y="1152400"/>
            <a:ext cx="7448182" cy="3766187"/>
          </a:xfrm>
          <a:prstGeom prst="rect">
            <a:avLst/>
          </a:prstGeom>
        </p:spPr>
        <p:txBody>
          <a:bodyPr spcFirstLastPara="1" wrap="square" lIns="91425" tIns="91425" rIns="91425" bIns="91425" anchor="t" anchorCtr="0">
            <a:noAutofit/>
          </a:bodyPr>
          <a:lstStyle/>
          <a:p>
            <a:pPr marL="139700" marR="0" lvl="0" indent="0" algn="just" rtl="0">
              <a:lnSpc>
                <a:spcPct val="150000"/>
              </a:lnSpc>
              <a:spcBef>
                <a:spcPts val="0"/>
              </a:spcBef>
              <a:spcAft>
                <a:spcPts val="0"/>
              </a:spcAft>
              <a:buClr>
                <a:schemeClr val="accent3"/>
              </a:buClr>
              <a:buSzPts val="1400"/>
              <a:buNone/>
            </a:pPr>
            <a:r>
              <a:rPr lang="vi-VN" sz="2400" b="1">
                <a:solidFill>
                  <a:srgbClr val="FF0000"/>
                </a:solidFill>
                <a:effectLst/>
                <a:latin typeface="Roboto" panose="02000000000000000000" pitchFamily="2" charset="0"/>
                <a:ea typeface="Roboto" panose="02000000000000000000" pitchFamily="2" charset="0"/>
                <a:cs typeface="Angsana New" panose="02020603050405020304" pitchFamily="18" charset="-34"/>
              </a:rPr>
              <a:t>Thí sinh không được phép sử dụng một số công cụ:</a:t>
            </a:r>
          </a:p>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vi-VN" sz="2000">
                <a:effectLst/>
                <a:latin typeface="Roboto" panose="02000000000000000000" pitchFamily="2" charset="0"/>
                <a:ea typeface="Roboto" panose="02000000000000000000" pitchFamily="2" charset="0"/>
                <a:cs typeface="Angsana New" panose="02020603050405020304" pitchFamily="18" charset="-34"/>
              </a:rPr>
              <a:t>Các công cụ hoặc dịch vụ thương mại như: Metasploit Pro, Burp Pro</a:t>
            </a:r>
          </a:p>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vi-VN" sz="2000">
                <a:effectLst/>
                <a:latin typeface="Roboto" panose="02000000000000000000" pitchFamily="2" charset="0"/>
                <a:ea typeface="Roboto" panose="02000000000000000000" pitchFamily="2" charset="0"/>
                <a:cs typeface="Angsana New" panose="02020603050405020304" pitchFamily="18" charset="-34"/>
              </a:rPr>
              <a:t>Các công cụ khai khác tự động như: db_autopwn, browser_autopwn, SQLmap, SQLninja</a:t>
            </a:r>
          </a:p>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vi-VN" sz="2000">
                <a:effectLst/>
                <a:latin typeface="Roboto" panose="02000000000000000000" pitchFamily="2" charset="0"/>
                <a:ea typeface="Roboto" panose="02000000000000000000" pitchFamily="2" charset="0"/>
                <a:cs typeface="Angsana New" panose="02020603050405020304" pitchFamily="18" charset="-34"/>
              </a:rPr>
              <a:t>Máy quét lỗ hỏng bảo mật hàng loạt như</a:t>
            </a:r>
            <a:r>
              <a:rPr lang="en-US" sz="2000">
                <a:effectLst/>
                <a:latin typeface="Roboto" panose="02000000000000000000" pitchFamily="2" charset="0"/>
                <a:ea typeface="Roboto" panose="02000000000000000000" pitchFamily="2" charset="0"/>
                <a:cs typeface="Angsana New" panose="02020603050405020304" pitchFamily="18" charset="-34"/>
              </a:rPr>
              <a:t>:</a:t>
            </a:r>
            <a:r>
              <a:rPr lang="vi-VN" sz="2000">
                <a:effectLst/>
                <a:latin typeface="Roboto" panose="02000000000000000000" pitchFamily="2" charset="0"/>
                <a:ea typeface="Roboto" panose="02000000000000000000" pitchFamily="2" charset="0"/>
                <a:cs typeface="Angsana New" panose="02020603050405020304" pitchFamily="18" charset="-34"/>
              </a:rPr>
              <a:t> Nessus, NeXpose, OpenVAS, Canvas, Core Impact, SAINT</a:t>
            </a:r>
          </a:p>
        </p:txBody>
      </p:sp>
    </p:spTree>
    <p:extLst>
      <p:ext uri="{BB962C8B-B14F-4D97-AF65-F5344CB8AC3E}">
        <p14:creationId xmlns:p14="http://schemas.microsoft.com/office/powerpoint/2010/main" val="4212431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33"/>
          <p:cNvSpPr txBox="1">
            <a:spLocks noGrp="1"/>
          </p:cNvSpPr>
          <p:nvPr>
            <p:ph type="title"/>
          </p:nvPr>
        </p:nvSpPr>
        <p:spPr>
          <a:xfrm>
            <a:off x="2290582" y="1687033"/>
            <a:ext cx="4849500" cy="8485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latin typeface="Bahnschrift SemiCondensed" panose="020B0502040204020203" pitchFamily="34" charset="0"/>
              </a:rPr>
              <a:t>Cơ hội nghề nghiệp</a:t>
            </a:r>
            <a:endParaRPr sz="4400">
              <a:latin typeface="Bahnschrift SemiCondensed" panose="020B0502040204020203" pitchFamily="34" charset="0"/>
            </a:endParaRPr>
          </a:p>
        </p:txBody>
      </p:sp>
      <p:sp>
        <p:nvSpPr>
          <p:cNvPr id="595" name="Google Shape;595;p33"/>
          <p:cNvSpPr txBox="1">
            <a:spLocks noGrp="1"/>
          </p:cNvSpPr>
          <p:nvPr>
            <p:ph type="title" idx="2"/>
          </p:nvPr>
        </p:nvSpPr>
        <p:spPr>
          <a:xfrm>
            <a:off x="2147250" y="894075"/>
            <a:ext cx="4849500" cy="110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grpSp>
        <p:nvGrpSpPr>
          <p:cNvPr id="597" name="Google Shape;597;p33"/>
          <p:cNvGrpSpPr/>
          <p:nvPr/>
        </p:nvGrpSpPr>
        <p:grpSpPr>
          <a:xfrm flipH="1">
            <a:off x="400732" y="535002"/>
            <a:ext cx="1660179" cy="1620497"/>
            <a:chOff x="6895288" y="3067413"/>
            <a:chExt cx="1769725" cy="1727425"/>
          </a:xfrm>
        </p:grpSpPr>
        <p:sp>
          <p:nvSpPr>
            <p:cNvPr id="598" name="Google Shape;598;p3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33"/>
          <p:cNvSpPr txBox="1">
            <a:spLocks noGrp="1"/>
          </p:cNvSpPr>
          <p:nvPr>
            <p:ph type="ctrTitle" idx="4294967295"/>
          </p:nvPr>
        </p:nvSpPr>
        <p:spPr>
          <a:xfrm rot="-1157" flipH="1">
            <a:off x="876639" y="1186117"/>
            <a:ext cx="891600" cy="7032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lt1"/>
              </a:solidFill>
              <a:latin typeface="Anek Telugu ExtraBold"/>
              <a:ea typeface="Anek Telugu ExtraBold"/>
              <a:cs typeface="Anek Telugu ExtraBold"/>
              <a:sym typeface="Anek Telugu ExtraBold"/>
            </a:endParaRPr>
          </a:p>
        </p:txBody>
      </p:sp>
      <p:sp>
        <p:nvSpPr>
          <p:cNvPr id="3" name="Subtitle 2">
            <a:extLst>
              <a:ext uri="{FF2B5EF4-FFF2-40B4-BE49-F238E27FC236}">
                <a16:creationId xmlns:a16="http://schemas.microsoft.com/office/drawing/2014/main" id="{9AB36465-1BF3-6E80-6F90-AD409F33B28D}"/>
              </a:ext>
            </a:extLst>
          </p:cNvPr>
          <p:cNvSpPr>
            <a:spLocks noGrp="1"/>
          </p:cNvSpPr>
          <p:nvPr>
            <p:ph type="subTitle" idx="1"/>
          </p:nvPr>
        </p:nvSpPr>
        <p:spPr/>
        <p:txBody>
          <a:bodyPr/>
          <a:lstStyle/>
          <a:p>
            <a:endParaRPr lang="vi-VN"/>
          </a:p>
        </p:txBody>
      </p:sp>
      <p:pic>
        <p:nvPicPr>
          <p:cNvPr id="5" name="Picture 4" descr="Icon&#10;&#10;Description automatically generated">
            <a:extLst>
              <a:ext uri="{FF2B5EF4-FFF2-40B4-BE49-F238E27FC236}">
                <a16:creationId xmlns:a16="http://schemas.microsoft.com/office/drawing/2014/main" id="{1172D009-3FF2-919E-999B-A63ADB9821E3}"/>
              </a:ext>
            </a:extLst>
          </p:cNvPr>
          <p:cNvPicPr>
            <a:picLocks noChangeAspect="1"/>
          </p:cNvPicPr>
          <p:nvPr/>
        </p:nvPicPr>
        <p:blipFill>
          <a:blip r:embed="rId3"/>
          <a:stretch>
            <a:fillRect/>
          </a:stretch>
        </p:blipFill>
        <p:spPr>
          <a:xfrm>
            <a:off x="3288395" y="2614363"/>
            <a:ext cx="3304134" cy="2023574"/>
          </a:xfrm>
          <a:prstGeom prst="rect">
            <a:avLst/>
          </a:prstGeom>
        </p:spPr>
      </p:pic>
    </p:spTree>
    <p:extLst>
      <p:ext uri="{BB962C8B-B14F-4D97-AF65-F5344CB8AC3E}">
        <p14:creationId xmlns:p14="http://schemas.microsoft.com/office/powerpoint/2010/main" val="904809967"/>
      </p:ext>
    </p:extLst>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sp>
        <p:nvSpPr>
          <p:cNvPr id="1224" name="Google Shape;1224;p5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SemiCondensed" panose="020B0502040204020203" pitchFamily="34" charset="0"/>
                <a:ea typeface="Roboto" panose="02000000000000000000" pitchFamily="2" charset="0"/>
              </a:rPr>
              <a:t>Cơ hội nghề nghiệp</a:t>
            </a:r>
            <a:endParaRPr>
              <a:latin typeface="Bahnschrift SemiCondensed" panose="020B0502040204020203" pitchFamily="34" charset="0"/>
              <a:ea typeface="Roboto" panose="02000000000000000000" pitchFamily="2" charset="0"/>
            </a:endParaRPr>
          </a:p>
        </p:txBody>
      </p:sp>
      <p:sp>
        <p:nvSpPr>
          <p:cNvPr id="1225" name="Google Shape;1225;p57"/>
          <p:cNvSpPr txBox="1">
            <a:spLocks noGrp="1"/>
          </p:cNvSpPr>
          <p:nvPr>
            <p:ph type="body" idx="4294967295"/>
          </p:nvPr>
        </p:nvSpPr>
        <p:spPr>
          <a:xfrm>
            <a:off x="929148" y="1220693"/>
            <a:ext cx="4033931" cy="3766187"/>
          </a:xfrm>
          <a:prstGeom prst="rect">
            <a:avLst/>
          </a:prstGeom>
        </p:spPr>
        <p:txBody>
          <a:bodyPr spcFirstLastPara="1" wrap="square" lIns="91425" tIns="91425" rIns="91425" bIns="91425" anchor="t" anchorCtr="0">
            <a:noAutofit/>
          </a:bodyPr>
          <a:lstStyle/>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vi-VN" sz="2000">
                <a:effectLst/>
                <a:latin typeface="Roboto" panose="02000000000000000000" pitchFamily="2" charset="0"/>
                <a:ea typeface="Roboto" panose="02000000000000000000" pitchFamily="2" charset="0"/>
                <a:cs typeface="Angsana New" panose="02020603050405020304" pitchFamily="18" charset="-34"/>
              </a:rPr>
              <a:t>OSCP đang được đánh giá rất cao trong những chứng chỉ bảo mật</a:t>
            </a:r>
            <a:r>
              <a:rPr lang="en-US" sz="2000">
                <a:effectLst/>
                <a:latin typeface="Roboto" panose="02000000000000000000" pitchFamily="2" charset="0"/>
                <a:ea typeface="Roboto" panose="02000000000000000000" pitchFamily="2" charset="0"/>
                <a:cs typeface="Angsana New" panose="02020603050405020304" pitchFamily="18" charset="-34"/>
              </a:rPr>
              <a:t> hiện nay</a:t>
            </a:r>
          </a:p>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en-US" sz="2000">
                <a:effectLst/>
                <a:latin typeface="Roboto" panose="02000000000000000000" pitchFamily="2" charset="0"/>
                <a:ea typeface="Roboto" panose="02000000000000000000" pitchFamily="2" charset="0"/>
                <a:cs typeface="Angsana New" panose="02020603050405020304" pitchFamily="18" charset="-34"/>
              </a:rPr>
              <a:t>Đ</a:t>
            </a:r>
            <a:r>
              <a:rPr lang="vi-VN" sz="2000">
                <a:effectLst/>
                <a:latin typeface="Roboto" panose="02000000000000000000" pitchFamily="2" charset="0"/>
                <a:ea typeface="Roboto" panose="02000000000000000000" pitchFamily="2" charset="0"/>
                <a:cs typeface="Angsana New" panose="02020603050405020304" pitchFamily="18" charset="-34"/>
              </a:rPr>
              <a:t>ạt được chứng chỉ OSCP có thể giúp chứng minh kỹ năng, kiến thức, kinh nghiệm của người đó</a:t>
            </a:r>
            <a:endParaRPr lang="en-US" sz="2000">
              <a:effectLst/>
              <a:latin typeface="Roboto" panose="02000000000000000000" pitchFamily="2" charset="0"/>
              <a:ea typeface="Roboto" panose="02000000000000000000" pitchFamily="2" charset="0"/>
              <a:cs typeface="Angsana New" panose="02020603050405020304" pitchFamily="18" charset="-34"/>
            </a:endParaRPr>
          </a:p>
        </p:txBody>
      </p:sp>
      <p:pic>
        <p:nvPicPr>
          <p:cNvPr id="3" name="Picture 2" descr="A picture containing logo&#10;&#10;Description automatically generated">
            <a:extLst>
              <a:ext uri="{FF2B5EF4-FFF2-40B4-BE49-F238E27FC236}">
                <a16:creationId xmlns:a16="http://schemas.microsoft.com/office/drawing/2014/main" id="{453FCC93-468B-F21E-0D4B-02E7A51897AA}"/>
              </a:ext>
            </a:extLst>
          </p:cNvPr>
          <p:cNvPicPr>
            <a:picLocks noChangeAspect="1"/>
          </p:cNvPicPr>
          <p:nvPr/>
        </p:nvPicPr>
        <p:blipFill>
          <a:blip r:embed="rId3"/>
          <a:stretch>
            <a:fillRect/>
          </a:stretch>
        </p:blipFill>
        <p:spPr>
          <a:xfrm>
            <a:off x="5274956" y="1797806"/>
            <a:ext cx="2939896" cy="2611962"/>
          </a:xfrm>
          <a:prstGeom prst="rect">
            <a:avLst/>
          </a:prstGeom>
        </p:spPr>
      </p:pic>
    </p:spTree>
    <p:extLst>
      <p:ext uri="{BB962C8B-B14F-4D97-AF65-F5344CB8AC3E}">
        <p14:creationId xmlns:p14="http://schemas.microsoft.com/office/powerpoint/2010/main" val="78998448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44"/>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SemiCondensed" panose="020B0502040204020203" pitchFamily="34" charset="0"/>
                <a:ea typeface="Roboto" panose="02000000000000000000" pitchFamily="2" charset="0"/>
              </a:rPr>
              <a:t>Vị trí công việc</a:t>
            </a:r>
            <a:endParaRPr/>
          </a:p>
        </p:txBody>
      </p:sp>
      <p:grpSp>
        <p:nvGrpSpPr>
          <p:cNvPr id="826" name="Google Shape;826;p44"/>
          <p:cNvGrpSpPr/>
          <p:nvPr/>
        </p:nvGrpSpPr>
        <p:grpSpPr>
          <a:xfrm>
            <a:off x="789195" y="1771058"/>
            <a:ext cx="3582408" cy="2034026"/>
            <a:chOff x="233350" y="949250"/>
            <a:chExt cx="7137300" cy="3802300"/>
          </a:xfrm>
        </p:grpSpPr>
        <p:sp>
          <p:nvSpPr>
            <p:cNvPr id="827" name="Google Shape;827;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44"/>
          <p:cNvSpPr/>
          <p:nvPr/>
        </p:nvSpPr>
        <p:spPr>
          <a:xfrm flipH="1">
            <a:off x="1996333" y="1610392"/>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flipH="1">
            <a:off x="3602287" y="2461374"/>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flipH="1">
            <a:off x="1091342" y="2107196"/>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flipH="1">
            <a:off x="2601521" y="3098909"/>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flipH="1">
            <a:off x="2278704" y="2107196"/>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flipH="1">
            <a:off x="1486838" y="219828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flipH="1">
            <a:off x="3371917" y="2282391"/>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flipH="1">
            <a:off x="4058666" y="3153515"/>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flipH="1">
            <a:off x="2629091" y="2524100"/>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flipH="1">
            <a:off x="3428032" y="1739869"/>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flipH="1">
            <a:off x="3730167" y="237190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flipH="1">
            <a:off x="1767999" y="3191807"/>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flipH="1">
            <a:off x="1486838" y="2911817"/>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txBox="1"/>
          <p:nvPr/>
        </p:nvSpPr>
        <p:spPr>
          <a:xfrm>
            <a:off x="5093043" y="1692484"/>
            <a:ext cx="1503000" cy="80969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vi-VN" sz="1800" b="1">
                <a:solidFill>
                  <a:srgbClr val="014C73"/>
                </a:solidFill>
                <a:latin typeface="Anek Telugu"/>
                <a:ea typeface="Anek Telugu"/>
                <a:cs typeface="Anek Telugu"/>
                <a:sym typeface="Anek Telugu"/>
              </a:rPr>
              <a:t>Penetration Tester </a:t>
            </a:r>
            <a:endParaRPr sz="1800" b="1">
              <a:solidFill>
                <a:srgbClr val="014C73"/>
              </a:solidFill>
              <a:latin typeface="Anek Telugu"/>
              <a:ea typeface="Anek Telugu"/>
              <a:cs typeface="Anek Telugu"/>
              <a:sym typeface="Anek Telugu"/>
            </a:endParaRPr>
          </a:p>
        </p:txBody>
      </p:sp>
      <p:sp>
        <p:nvSpPr>
          <p:cNvPr id="895" name="Google Shape;895;p44"/>
          <p:cNvSpPr/>
          <p:nvPr/>
        </p:nvSpPr>
        <p:spPr>
          <a:xfrm>
            <a:off x="4857354" y="1911433"/>
            <a:ext cx="163200" cy="163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4857354" y="3182083"/>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a:off x="6599754" y="1911433"/>
            <a:ext cx="163200" cy="16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6599754" y="3182083"/>
            <a:ext cx="163200" cy="16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892;p44">
            <a:extLst>
              <a:ext uri="{FF2B5EF4-FFF2-40B4-BE49-F238E27FC236}">
                <a16:creationId xmlns:a16="http://schemas.microsoft.com/office/drawing/2014/main" id="{338C8AF9-B38B-1521-3A1E-88D42A65B44F}"/>
              </a:ext>
            </a:extLst>
          </p:cNvPr>
          <p:cNvSpPr txBox="1"/>
          <p:nvPr/>
        </p:nvSpPr>
        <p:spPr>
          <a:xfrm>
            <a:off x="6816808" y="2987397"/>
            <a:ext cx="1503000" cy="80969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vi-VN" sz="1800" b="1">
                <a:solidFill>
                  <a:srgbClr val="014C73"/>
                </a:solidFill>
                <a:latin typeface="Anek Telugu"/>
                <a:ea typeface="Anek Telugu"/>
                <a:cs typeface="Anek Telugu"/>
                <a:sym typeface="Anek Telugu"/>
              </a:rPr>
              <a:t>Security Engineers</a:t>
            </a:r>
            <a:endParaRPr sz="1800" b="1">
              <a:solidFill>
                <a:srgbClr val="014C73"/>
              </a:solidFill>
              <a:latin typeface="Anek Telugu"/>
              <a:ea typeface="Anek Telugu"/>
              <a:cs typeface="Anek Telugu"/>
              <a:sym typeface="Anek Telugu"/>
            </a:endParaRPr>
          </a:p>
        </p:txBody>
      </p:sp>
      <p:sp>
        <p:nvSpPr>
          <p:cNvPr id="3" name="Google Shape;892;p44">
            <a:extLst>
              <a:ext uri="{FF2B5EF4-FFF2-40B4-BE49-F238E27FC236}">
                <a16:creationId xmlns:a16="http://schemas.microsoft.com/office/drawing/2014/main" id="{74B5BBDB-A442-2C48-8D1B-A82FB174DE1F}"/>
              </a:ext>
            </a:extLst>
          </p:cNvPr>
          <p:cNvSpPr txBox="1"/>
          <p:nvPr/>
        </p:nvSpPr>
        <p:spPr>
          <a:xfrm>
            <a:off x="6776442" y="1702348"/>
            <a:ext cx="1503000" cy="80969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vi-VN" sz="1800" b="1">
                <a:solidFill>
                  <a:srgbClr val="014C73"/>
                </a:solidFill>
                <a:latin typeface="Anek Telugu"/>
                <a:ea typeface="Anek Telugu"/>
                <a:cs typeface="Anek Telugu"/>
                <a:sym typeface="Anek Telugu"/>
              </a:rPr>
              <a:t>Security Consultants </a:t>
            </a:r>
            <a:endParaRPr sz="1800" b="1">
              <a:solidFill>
                <a:srgbClr val="014C73"/>
              </a:solidFill>
              <a:latin typeface="Anek Telugu"/>
              <a:ea typeface="Anek Telugu"/>
              <a:cs typeface="Anek Telugu"/>
              <a:sym typeface="Anek Telugu"/>
            </a:endParaRPr>
          </a:p>
        </p:txBody>
      </p:sp>
      <p:sp>
        <p:nvSpPr>
          <p:cNvPr id="4" name="Google Shape;892;p44">
            <a:extLst>
              <a:ext uri="{FF2B5EF4-FFF2-40B4-BE49-F238E27FC236}">
                <a16:creationId xmlns:a16="http://schemas.microsoft.com/office/drawing/2014/main" id="{D30A0AA8-7364-0169-90A5-88FC820CFFC2}"/>
              </a:ext>
            </a:extLst>
          </p:cNvPr>
          <p:cNvSpPr txBox="1"/>
          <p:nvPr/>
        </p:nvSpPr>
        <p:spPr>
          <a:xfrm>
            <a:off x="5064897" y="2981310"/>
            <a:ext cx="1503000" cy="80969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vi-VN" sz="1800" b="1">
                <a:solidFill>
                  <a:srgbClr val="014C73"/>
                </a:solidFill>
                <a:latin typeface="Anek Telugu"/>
                <a:ea typeface="Anek Telugu"/>
                <a:cs typeface="Anek Telugu"/>
                <a:sym typeface="Anek Telugu"/>
              </a:rPr>
              <a:t>Security Auditors </a:t>
            </a:r>
            <a:endParaRPr sz="1800" b="1">
              <a:solidFill>
                <a:srgbClr val="014C73"/>
              </a:solidFill>
              <a:latin typeface="Anek Telugu"/>
              <a:ea typeface="Anek Telugu"/>
              <a:cs typeface="Anek Telugu"/>
              <a:sym typeface="Anek Telugu"/>
            </a:endParaRPr>
          </a:p>
        </p:txBody>
      </p:sp>
    </p:spTree>
    <p:extLst>
      <p:ext uri="{BB962C8B-B14F-4D97-AF65-F5344CB8AC3E}">
        <p14:creationId xmlns:p14="http://schemas.microsoft.com/office/powerpoint/2010/main" val="92254970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33"/>
          <p:cNvSpPr txBox="1">
            <a:spLocks noGrp="1"/>
          </p:cNvSpPr>
          <p:nvPr>
            <p:ph type="title"/>
          </p:nvPr>
        </p:nvSpPr>
        <p:spPr>
          <a:xfrm>
            <a:off x="2290582" y="1687033"/>
            <a:ext cx="4849500" cy="8485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400">
                <a:latin typeface="Bahnschrift SemiCondensed" panose="020B0502040204020203" pitchFamily="34" charset="0"/>
              </a:rPr>
              <a:t>Thực</a:t>
            </a:r>
            <a:r>
              <a:rPr lang="en-US" sz="4400" dirty="0">
                <a:latin typeface="Bahnschrift SemiCondensed" panose="020B0502040204020203" pitchFamily="34" charset="0"/>
              </a:rPr>
              <a:t> </a:t>
            </a:r>
            <a:r>
              <a:rPr lang="en-US" sz="4400" dirty="0" err="1">
                <a:latin typeface="Bahnschrift SemiCondensed" panose="020B0502040204020203" pitchFamily="34" charset="0"/>
              </a:rPr>
              <a:t>hành</a:t>
            </a:r>
            <a:endParaRPr sz="4400" dirty="0">
              <a:latin typeface="Bahnschrift SemiCondensed" panose="020B0502040204020203" pitchFamily="34" charset="0"/>
            </a:endParaRPr>
          </a:p>
        </p:txBody>
      </p:sp>
      <p:sp>
        <p:nvSpPr>
          <p:cNvPr id="595" name="Google Shape;595;p33"/>
          <p:cNvSpPr txBox="1">
            <a:spLocks noGrp="1"/>
          </p:cNvSpPr>
          <p:nvPr>
            <p:ph type="title" idx="2"/>
          </p:nvPr>
        </p:nvSpPr>
        <p:spPr>
          <a:xfrm>
            <a:off x="2147250" y="894075"/>
            <a:ext cx="4849500" cy="110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grpSp>
        <p:nvGrpSpPr>
          <p:cNvPr id="597" name="Google Shape;597;p33"/>
          <p:cNvGrpSpPr/>
          <p:nvPr/>
        </p:nvGrpSpPr>
        <p:grpSpPr>
          <a:xfrm flipH="1">
            <a:off x="400732" y="535002"/>
            <a:ext cx="1660179" cy="1620497"/>
            <a:chOff x="6895288" y="3067413"/>
            <a:chExt cx="1769725" cy="1727425"/>
          </a:xfrm>
        </p:grpSpPr>
        <p:sp>
          <p:nvSpPr>
            <p:cNvPr id="598" name="Google Shape;598;p3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33"/>
          <p:cNvSpPr txBox="1">
            <a:spLocks noGrp="1"/>
          </p:cNvSpPr>
          <p:nvPr>
            <p:ph type="ctrTitle" idx="4294967295"/>
          </p:nvPr>
        </p:nvSpPr>
        <p:spPr>
          <a:xfrm rot="-1157" flipH="1">
            <a:off x="876639" y="1186117"/>
            <a:ext cx="891600" cy="7032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lt1"/>
              </a:solidFill>
              <a:latin typeface="Anek Telugu ExtraBold"/>
              <a:ea typeface="Anek Telugu ExtraBold"/>
              <a:cs typeface="Anek Telugu ExtraBold"/>
              <a:sym typeface="Anek Telugu ExtraBold"/>
            </a:endParaRPr>
          </a:p>
        </p:txBody>
      </p:sp>
      <p:pic>
        <p:nvPicPr>
          <p:cNvPr id="9" name="Picture 8">
            <a:extLst>
              <a:ext uri="{FF2B5EF4-FFF2-40B4-BE49-F238E27FC236}">
                <a16:creationId xmlns:a16="http://schemas.microsoft.com/office/drawing/2014/main" id="{EBAE2EC5-D9DD-CB7E-AA1F-E666A5A3A398}"/>
              </a:ext>
            </a:extLst>
          </p:cNvPr>
          <p:cNvPicPr>
            <a:picLocks noChangeAspect="1"/>
          </p:cNvPicPr>
          <p:nvPr/>
        </p:nvPicPr>
        <p:blipFill>
          <a:blip r:embed="rId3"/>
          <a:srcRect/>
          <a:stretch/>
        </p:blipFill>
        <p:spPr>
          <a:xfrm>
            <a:off x="3276296" y="2355074"/>
            <a:ext cx="2878072" cy="2350424"/>
          </a:xfrm>
          <a:prstGeom prst="rect">
            <a:avLst/>
          </a:prstGeom>
        </p:spPr>
      </p:pic>
    </p:spTree>
    <p:extLst>
      <p:ext uri="{BB962C8B-B14F-4D97-AF65-F5344CB8AC3E}">
        <p14:creationId xmlns:p14="http://schemas.microsoft.com/office/powerpoint/2010/main" val="387245260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56"/>
          <p:cNvSpPr txBox="1">
            <a:spLocks noGrp="1"/>
          </p:cNvSpPr>
          <p:nvPr>
            <p:ph type="ctrTitle"/>
          </p:nvPr>
        </p:nvSpPr>
        <p:spPr>
          <a:xfrm>
            <a:off x="2528850" y="686688"/>
            <a:ext cx="4086300" cy="103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203" name="Google Shape;1203;p56"/>
          <p:cNvSpPr txBox="1">
            <a:spLocks noGrp="1"/>
          </p:cNvSpPr>
          <p:nvPr>
            <p:ph type="subTitle" idx="1"/>
          </p:nvPr>
        </p:nvSpPr>
        <p:spPr>
          <a:xfrm>
            <a:off x="2528850" y="1642788"/>
            <a:ext cx="4086300" cy="130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spcBef>
                <a:spcPts val="1000"/>
              </a:spcBef>
              <a:spcAft>
                <a:spcPts val="0"/>
              </a:spcAft>
              <a:buClr>
                <a:schemeClr val="lt1"/>
              </a:buClr>
              <a:buSzPts val="1100"/>
              <a:buFont typeface="Arial"/>
              <a:buNone/>
            </a:pPr>
            <a:r>
              <a:rPr lang="en-US"/>
              <a:t>n</a:t>
            </a:r>
            <a:r>
              <a:rPr lang="en"/>
              <a:t>hom14.oscp@gmail.com </a:t>
            </a:r>
            <a:endParaRPr/>
          </a:p>
          <a:p>
            <a:pPr marL="0" lvl="0" indent="0" algn="ctr" rtl="0">
              <a:spcBef>
                <a:spcPts val="0"/>
              </a:spcBef>
              <a:spcAft>
                <a:spcPts val="0"/>
              </a:spcAft>
              <a:buClr>
                <a:schemeClr val="lt1"/>
              </a:buClr>
              <a:buSzPts val="1100"/>
              <a:buFont typeface="Arial"/>
              <a:buNone/>
            </a:pPr>
            <a:r>
              <a:rPr lang="en"/>
              <a:t>+84  920 421 838 </a:t>
            </a:r>
            <a:endParaRPr/>
          </a:p>
        </p:txBody>
      </p:sp>
      <p:sp>
        <p:nvSpPr>
          <p:cNvPr id="1206" name="Google Shape;1206;p56"/>
          <p:cNvSpPr/>
          <p:nvPr/>
        </p:nvSpPr>
        <p:spPr>
          <a:xfrm>
            <a:off x="3793393" y="3042475"/>
            <a:ext cx="317519" cy="317870"/>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 name="Google Shape;1207;p56"/>
          <p:cNvGrpSpPr/>
          <p:nvPr/>
        </p:nvGrpSpPr>
        <p:grpSpPr>
          <a:xfrm>
            <a:off x="4206316" y="3042781"/>
            <a:ext cx="317887" cy="317536"/>
            <a:chOff x="3303268" y="3817349"/>
            <a:chExt cx="346056" cy="345674"/>
          </a:xfrm>
        </p:grpSpPr>
        <p:sp>
          <p:nvSpPr>
            <p:cNvPr id="1208" name="Google Shape;1208;p5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56"/>
          <p:cNvGrpSpPr/>
          <p:nvPr/>
        </p:nvGrpSpPr>
        <p:grpSpPr>
          <a:xfrm>
            <a:off x="4619558" y="3042781"/>
            <a:ext cx="317858" cy="317536"/>
            <a:chOff x="4201447" y="3817349"/>
            <a:chExt cx="346024" cy="345674"/>
          </a:xfrm>
        </p:grpSpPr>
        <p:sp>
          <p:nvSpPr>
            <p:cNvPr id="1213" name="Google Shape;1213;p5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56"/>
          <p:cNvGrpSpPr/>
          <p:nvPr/>
        </p:nvGrpSpPr>
        <p:grpSpPr>
          <a:xfrm>
            <a:off x="5032720" y="3042791"/>
            <a:ext cx="317887" cy="317536"/>
            <a:chOff x="2238181" y="4120624"/>
            <a:chExt cx="346056" cy="345674"/>
          </a:xfrm>
        </p:grpSpPr>
        <p:grpSp>
          <p:nvGrpSpPr>
            <p:cNvPr id="1216" name="Google Shape;1216;p56"/>
            <p:cNvGrpSpPr/>
            <p:nvPr/>
          </p:nvGrpSpPr>
          <p:grpSpPr>
            <a:xfrm>
              <a:off x="2309155" y="4177413"/>
              <a:ext cx="203862" cy="231903"/>
              <a:chOff x="1512725" y="258500"/>
              <a:chExt cx="4570900" cy="5199625"/>
            </a:xfrm>
          </p:grpSpPr>
          <p:sp>
            <p:nvSpPr>
              <p:cNvPr id="1217" name="Google Shape;1217;p5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5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0CD7E48F-F0F1-D097-2EED-1B38504E17CD}"/>
              </a:ext>
            </a:extLst>
          </p:cNvPr>
          <p:cNvPicPr>
            <a:picLocks noChangeAspect="1"/>
          </p:cNvPicPr>
          <p:nvPr/>
        </p:nvPicPr>
        <p:blipFill>
          <a:blip r:embed="rId3"/>
          <a:stretch>
            <a:fillRect/>
          </a:stretch>
        </p:blipFill>
        <p:spPr>
          <a:xfrm>
            <a:off x="1671159" y="3460213"/>
            <a:ext cx="5896798" cy="65731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31"/>
          <p:cNvSpPr txBox="1">
            <a:spLocks noGrp="1"/>
          </p:cNvSpPr>
          <p:nvPr>
            <p:ph type="title"/>
          </p:nvPr>
        </p:nvSpPr>
        <p:spPr>
          <a:xfrm>
            <a:off x="2224206" y="1348150"/>
            <a:ext cx="720900" cy="3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49" name="Google Shape;549;p31"/>
          <p:cNvSpPr txBox="1">
            <a:spLocks noGrp="1"/>
          </p:cNvSpPr>
          <p:nvPr>
            <p:ph type="subTitle" idx="2"/>
          </p:nvPr>
        </p:nvSpPr>
        <p:spPr>
          <a:xfrm>
            <a:off x="3231893" y="1348175"/>
            <a:ext cx="3687900" cy="3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a:latin typeface="Bahnschrift SemiCondensed" panose="020B0502040204020203" pitchFamily="34" charset="0"/>
              </a:rPr>
              <a:t>Kiểm thử xâm nhập</a:t>
            </a:r>
            <a:endParaRPr sz="2400">
              <a:latin typeface="Bahnschrift SemiCondensed" panose="020B0502040204020203" pitchFamily="34" charset="0"/>
            </a:endParaRPr>
          </a:p>
        </p:txBody>
      </p:sp>
      <p:sp>
        <p:nvSpPr>
          <p:cNvPr id="550" name="Google Shape;550;p31"/>
          <p:cNvSpPr txBox="1">
            <a:spLocks noGrp="1"/>
          </p:cNvSpPr>
          <p:nvPr>
            <p:ph type="title" idx="3"/>
          </p:nvPr>
        </p:nvSpPr>
        <p:spPr>
          <a:xfrm>
            <a:off x="715050" y="461242"/>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Bahnschrift SemiCondensed" panose="020B0502040204020203" pitchFamily="34" charset="0"/>
              </a:rPr>
              <a:t>Nội dung trình bày</a:t>
            </a:r>
            <a:endParaRPr sz="4000">
              <a:latin typeface="Bahnschrift SemiCondensed" panose="020B0502040204020203" pitchFamily="34" charset="0"/>
            </a:endParaRPr>
          </a:p>
        </p:txBody>
      </p:sp>
      <p:sp>
        <p:nvSpPr>
          <p:cNvPr id="551" name="Google Shape;551;p31"/>
          <p:cNvSpPr txBox="1">
            <a:spLocks noGrp="1"/>
          </p:cNvSpPr>
          <p:nvPr>
            <p:ph type="title" idx="4"/>
          </p:nvPr>
        </p:nvSpPr>
        <p:spPr>
          <a:xfrm>
            <a:off x="2224206" y="2913251"/>
            <a:ext cx="720900" cy="3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53" name="Google Shape;553;p31"/>
          <p:cNvSpPr txBox="1">
            <a:spLocks noGrp="1"/>
          </p:cNvSpPr>
          <p:nvPr>
            <p:ph type="subTitle" idx="6"/>
          </p:nvPr>
        </p:nvSpPr>
        <p:spPr>
          <a:xfrm>
            <a:off x="3231893" y="2913262"/>
            <a:ext cx="3687900" cy="3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a:latin typeface="Bahnschrift SemiCondensed" panose="020B0502040204020203" pitchFamily="34" charset="0"/>
              </a:rPr>
              <a:t>Cơ hội nghề nghiệp</a:t>
            </a:r>
            <a:endParaRPr sz="2400">
              <a:latin typeface="Bahnschrift SemiCondensed" panose="020B0502040204020203" pitchFamily="34" charset="0"/>
            </a:endParaRPr>
          </a:p>
        </p:txBody>
      </p:sp>
      <p:sp>
        <p:nvSpPr>
          <p:cNvPr id="554" name="Google Shape;554;p31"/>
          <p:cNvSpPr txBox="1">
            <a:spLocks noGrp="1"/>
          </p:cNvSpPr>
          <p:nvPr>
            <p:ph type="title" idx="7"/>
          </p:nvPr>
        </p:nvSpPr>
        <p:spPr>
          <a:xfrm>
            <a:off x="2224206" y="2130701"/>
            <a:ext cx="720900" cy="3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56" name="Google Shape;556;p31"/>
          <p:cNvSpPr txBox="1">
            <a:spLocks noGrp="1"/>
          </p:cNvSpPr>
          <p:nvPr>
            <p:ph type="subTitle" idx="9"/>
          </p:nvPr>
        </p:nvSpPr>
        <p:spPr>
          <a:xfrm>
            <a:off x="3231893" y="2130722"/>
            <a:ext cx="3687900" cy="3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a:latin typeface="Bahnschrift SemiCondensed" panose="020B0502040204020203" pitchFamily="34" charset="0"/>
              </a:rPr>
              <a:t>Chứng chỉ OSCP</a:t>
            </a:r>
            <a:endParaRPr sz="2400">
              <a:latin typeface="Bahnschrift SemiCondensed" panose="020B0502040204020203" pitchFamily="34" charset="0"/>
            </a:endParaRPr>
          </a:p>
        </p:txBody>
      </p:sp>
      <p:sp>
        <p:nvSpPr>
          <p:cNvPr id="557" name="Google Shape;557;p31"/>
          <p:cNvSpPr txBox="1">
            <a:spLocks noGrp="1"/>
          </p:cNvSpPr>
          <p:nvPr>
            <p:ph type="title" idx="13"/>
          </p:nvPr>
        </p:nvSpPr>
        <p:spPr>
          <a:xfrm>
            <a:off x="2224206" y="3695800"/>
            <a:ext cx="720900" cy="3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59" name="Google Shape;559;p31"/>
          <p:cNvSpPr txBox="1">
            <a:spLocks noGrp="1"/>
          </p:cNvSpPr>
          <p:nvPr>
            <p:ph type="subTitle" idx="15"/>
          </p:nvPr>
        </p:nvSpPr>
        <p:spPr>
          <a:xfrm>
            <a:off x="3231893" y="3695807"/>
            <a:ext cx="3687900" cy="3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a:latin typeface="Bahnschrift SemiCondensed" panose="020B0502040204020203" pitchFamily="34" charset="0"/>
              </a:rPr>
              <a:t>Thực hành</a:t>
            </a:r>
            <a:endParaRPr sz="2400">
              <a:latin typeface="Bahnschrift SemiCondensed" panose="020B0502040204020203" pitchFamily="34" charset="0"/>
            </a:endParaRPr>
          </a:p>
        </p:txBody>
      </p:sp>
      <p:cxnSp>
        <p:nvCxnSpPr>
          <p:cNvPr id="560" name="Google Shape;560;p31"/>
          <p:cNvCxnSpPr>
            <a:stCxn id="547" idx="3"/>
            <a:endCxn id="549" idx="1"/>
          </p:cNvCxnSpPr>
          <p:nvPr/>
        </p:nvCxnSpPr>
        <p:spPr>
          <a:xfrm>
            <a:off x="2945106" y="1525750"/>
            <a:ext cx="286800" cy="0"/>
          </a:xfrm>
          <a:prstGeom prst="straightConnector1">
            <a:avLst/>
          </a:prstGeom>
          <a:noFill/>
          <a:ln w="19050" cap="flat" cmpd="sng">
            <a:solidFill>
              <a:schemeClr val="lt1"/>
            </a:solidFill>
            <a:prstDash val="solid"/>
            <a:round/>
            <a:headEnd type="none" w="med" len="med"/>
            <a:tailEnd type="none" w="med" len="med"/>
          </a:ln>
        </p:spPr>
      </p:cxnSp>
      <p:cxnSp>
        <p:nvCxnSpPr>
          <p:cNvPr id="561" name="Google Shape;561;p31"/>
          <p:cNvCxnSpPr>
            <a:stCxn id="554" idx="3"/>
            <a:endCxn id="556" idx="1"/>
          </p:cNvCxnSpPr>
          <p:nvPr/>
        </p:nvCxnSpPr>
        <p:spPr>
          <a:xfrm>
            <a:off x="2945106" y="2308301"/>
            <a:ext cx="286800" cy="0"/>
          </a:xfrm>
          <a:prstGeom prst="straightConnector1">
            <a:avLst/>
          </a:prstGeom>
          <a:noFill/>
          <a:ln w="19050" cap="flat" cmpd="sng">
            <a:solidFill>
              <a:schemeClr val="lt1"/>
            </a:solidFill>
            <a:prstDash val="solid"/>
            <a:round/>
            <a:headEnd type="none" w="med" len="med"/>
            <a:tailEnd type="none" w="med" len="med"/>
          </a:ln>
        </p:spPr>
      </p:cxnSp>
      <p:cxnSp>
        <p:nvCxnSpPr>
          <p:cNvPr id="562" name="Google Shape;562;p31"/>
          <p:cNvCxnSpPr>
            <a:stCxn id="551" idx="3"/>
            <a:endCxn id="553" idx="1"/>
          </p:cNvCxnSpPr>
          <p:nvPr/>
        </p:nvCxnSpPr>
        <p:spPr>
          <a:xfrm>
            <a:off x="2945106" y="3090851"/>
            <a:ext cx="286800" cy="0"/>
          </a:xfrm>
          <a:prstGeom prst="straightConnector1">
            <a:avLst/>
          </a:prstGeom>
          <a:noFill/>
          <a:ln w="19050" cap="flat" cmpd="sng">
            <a:solidFill>
              <a:schemeClr val="lt1"/>
            </a:solidFill>
            <a:prstDash val="solid"/>
            <a:round/>
            <a:headEnd type="none" w="med" len="med"/>
            <a:tailEnd type="none" w="med" len="med"/>
          </a:ln>
        </p:spPr>
      </p:cxnSp>
      <p:cxnSp>
        <p:nvCxnSpPr>
          <p:cNvPr id="563" name="Google Shape;563;p31"/>
          <p:cNvCxnSpPr>
            <a:stCxn id="557" idx="3"/>
            <a:endCxn id="559" idx="1"/>
          </p:cNvCxnSpPr>
          <p:nvPr/>
        </p:nvCxnSpPr>
        <p:spPr>
          <a:xfrm>
            <a:off x="2945106" y="3873400"/>
            <a:ext cx="286800" cy="0"/>
          </a:xfrm>
          <a:prstGeom prst="straightConnector1">
            <a:avLst/>
          </a:prstGeom>
          <a:noFill/>
          <a:ln w="19050" cap="flat" cmpd="sng">
            <a:solidFill>
              <a:schemeClr val="lt1"/>
            </a:solidFill>
            <a:prstDash val="solid"/>
            <a:round/>
            <a:headEnd type="none" w="med" len="med"/>
            <a:tailEnd type="none" w="med" len="med"/>
          </a:ln>
        </p:spPr>
      </p:cxnSp>
      <p:sp>
        <p:nvSpPr>
          <p:cNvPr id="3" name="Subtitle 2">
            <a:extLst>
              <a:ext uri="{FF2B5EF4-FFF2-40B4-BE49-F238E27FC236}">
                <a16:creationId xmlns:a16="http://schemas.microsoft.com/office/drawing/2014/main" id="{4D6B413E-EB72-6CC6-3D53-C2D5A2A8142F}"/>
              </a:ext>
            </a:extLst>
          </p:cNvPr>
          <p:cNvSpPr>
            <a:spLocks noGrp="1"/>
          </p:cNvSpPr>
          <p:nvPr>
            <p:ph type="subTitle" idx="1"/>
          </p:nvPr>
        </p:nvSpPr>
        <p:spPr/>
        <p:txBody>
          <a:bodyPr/>
          <a:lstStyle/>
          <a:p>
            <a:endParaRPr lang="vi-VN"/>
          </a:p>
        </p:txBody>
      </p:sp>
      <p:sp>
        <p:nvSpPr>
          <p:cNvPr id="5" name="Subtitle 4">
            <a:extLst>
              <a:ext uri="{FF2B5EF4-FFF2-40B4-BE49-F238E27FC236}">
                <a16:creationId xmlns:a16="http://schemas.microsoft.com/office/drawing/2014/main" id="{19CBA3BC-5984-8818-DBEC-CDE1889EF84D}"/>
              </a:ext>
            </a:extLst>
          </p:cNvPr>
          <p:cNvSpPr>
            <a:spLocks noGrp="1"/>
          </p:cNvSpPr>
          <p:nvPr>
            <p:ph type="subTitle" idx="8"/>
          </p:nvPr>
        </p:nvSpPr>
        <p:spPr/>
        <p:txBody>
          <a:bodyPr/>
          <a:lstStyle/>
          <a:p>
            <a:endParaRPr lang="vi-VN"/>
          </a:p>
        </p:txBody>
      </p:sp>
      <p:sp>
        <p:nvSpPr>
          <p:cNvPr id="7" name="Subtitle 6">
            <a:extLst>
              <a:ext uri="{FF2B5EF4-FFF2-40B4-BE49-F238E27FC236}">
                <a16:creationId xmlns:a16="http://schemas.microsoft.com/office/drawing/2014/main" id="{339837ED-83E0-F00F-C663-B4BCD990CE6B}"/>
              </a:ext>
            </a:extLst>
          </p:cNvPr>
          <p:cNvSpPr>
            <a:spLocks noGrp="1"/>
          </p:cNvSpPr>
          <p:nvPr>
            <p:ph type="subTitle" idx="5"/>
          </p:nvPr>
        </p:nvSpPr>
        <p:spPr/>
        <p:txBody>
          <a:bodyPr/>
          <a:lstStyle/>
          <a:p>
            <a:endParaRPr lang="vi-VN"/>
          </a:p>
        </p:txBody>
      </p:sp>
      <p:sp>
        <p:nvSpPr>
          <p:cNvPr id="9" name="Subtitle 8">
            <a:extLst>
              <a:ext uri="{FF2B5EF4-FFF2-40B4-BE49-F238E27FC236}">
                <a16:creationId xmlns:a16="http://schemas.microsoft.com/office/drawing/2014/main" id="{CA1FC9E3-8C5A-0614-ED8E-E8D05E42D27D}"/>
              </a:ext>
            </a:extLst>
          </p:cNvPr>
          <p:cNvSpPr>
            <a:spLocks noGrp="1"/>
          </p:cNvSpPr>
          <p:nvPr>
            <p:ph type="subTitle" idx="14"/>
          </p:nvPr>
        </p:nvSpPr>
        <p:spPr/>
        <p:txBody>
          <a:bodyPr/>
          <a:lstStyle/>
          <a:p>
            <a:endParaRPr lang="vi-VN"/>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7" name="Picture 6" descr="Icon&#10;&#10;Description automatically generated">
            <a:extLst>
              <a:ext uri="{FF2B5EF4-FFF2-40B4-BE49-F238E27FC236}">
                <a16:creationId xmlns:a16="http://schemas.microsoft.com/office/drawing/2014/main" id="{1012F099-21FB-7673-815C-06752C33CF7D}"/>
              </a:ext>
            </a:extLst>
          </p:cNvPr>
          <p:cNvPicPr>
            <a:picLocks noChangeAspect="1"/>
          </p:cNvPicPr>
          <p:nvPr/>
        </p:nvPicPr>
        <p:blipFill>
          <a:blip r:embed="rId3"/>
          <a:stretch>
            <a:fillRect/>
          </a:stretch>
        </p:blipFill>
        <p:spPr>
          <a:xfrm>
            <a:off x="3027885" y="1997775"/>
            <a:ext cx="3088230" cy="3131389"/>
          </a:xfrm>
          <a:prstGeom prst="rect">
            <a:avLst/>
          </a:prstGeom>
        </p:spPr>
      </p:pic>
      <p:sp>
        <p:nvSpPr>
          <p:cNvPr id="594" name="Google Shape;594;p33"/>
          <p:cNvSpPr txBox="1">
            <a:spLocks noGrp="1"/>
          </p:cNvSpPr>
          <p:nvPr>
            <p:ph type="title"/>
          </p:nvPr>
        </p:nvSpPr>
        <p:spPr>
          <a:xfrm>
            <a:off x="2290582" y="1687033"/>
            <a:ext cx="4849500" cy="8485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latin typeface="Bahnschrift SemiCondensed" panose="020B0502040204020203" pitchFamily="34" charset="0"/>
              </a:rPr>
              <a:t>Kiểm thử xâm nhập</a:t>
            </a:r>
            <a:endParaRPr sz="4400">
              <a:latin typeface="Bahnschrift SemiCondensed" panose="020B0502040204020203" pitchFamily="34" charset="0"/>
            </a:endParaRPr>
          </a:p>
        </p:txBody>
      </p:sp>
      <p:sp>
        <p:nvSpPr>
          <p:cNvPr id="595" name="Google Shape;595;p33"/>
          <p:cNvSpPr txBox="1">
            <a:spLocks noGrp="1"/>
          </p:cNvSpPr>
          <p:nvPr>
            <p:ph type="title" idx="2"/>
          </p:nvPr>
        </p:nvSpPr>
        <p:spPr>
          <a:xfrm>
            <a:off x="2147250" y="894075"/>
            <a:ext cx="4849500" cy="110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grpSp>
        <p:nvGrpSpPr>
          <p:cNvPr id="597" name="Google Shape;597;p33"/>
          <p:cNvGrpSpPr/>
          <p:nvPr/>
        </p:nvGrpSpPr>
        <p:grpSpPr>
          <a:xfrm flipH="1">
            <a:off x="400732" y="535002"/>
            <a:ext cx="1660179" cy="1620497"/>
            <a:chOff x="6895288" y="3067413"/>
            <a:chExt cx="1769725" cy="1727425"/>
          </a:xfrm>
        </p:grpSpPr>
        <p:sp>
          <p:nvSpPr>
            <p:cNvPr id="598" name="Google Shape;598;p3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33"/>
          <p:cNvSpPr txBox="1">
            <a:spLocks noGrp="1"/>
          </p:cNvSpPr>
          <p:nvPr>
            <p:ph type="ctrTitle" idx="4294967295"/>
          </p:nvPr>
        </p:nvSpPr>
        <p:spPr>
          <a:xfrm rot="-1157" flipH="1">
            <a:off x="876639" y="1186117"/>
            <a:ext cx="891600" cy="7032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lt1"/>
              </a:solidFill>
              <a:latin typeface="Anek Telugu ExtraBold"/>
              <a:ea typeface="Anek Telugu ExtraBold"/>
              <a:cs typeface="Anek Telugu ExtraBold"/>
              <a:sym typeface="Anek Telugu ExtraBold"/>
            </a:endParaRPr>
          </a:p>
        </p:txBody>
      </p:sp>
      <p:sp>
        <p:nvSpPr>
          <p:cNvPr id="3" name="Subtitle 2">
            <a:extLst>
              <a:ext uri="{FF2B5EF4-FFF2-40B4-BE49-F238E27FC236}">
                <a16:creationId xmlns:a16="http://schemas.microsoft.com/office/drawing/2014/main" id="{9AB36465-1BF3-6E80-6F90-AD409F33B28D}"/>
              </a:ext>
            </a:extLst>
          </p:cNvPr>
          <p:cNvSpPr>
            <a:spLocks noGrp="1"/>
          </p:cNvSpPr>
          <p:nvPr>
            <p:ph type="subTitle" idx="1"/>
          </p:nvPr>
        </p:nvSpPr>
        <p:spPr/>
        <p:txBody>
          <a:bodyPr/>
          <a:lstStyle/>
          <a:p>
            <a:endParaRPr lang="vi-VN"/>
          </a:p>
        </p:txBody>
      </p: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34"/>
          <p:cNvSpPr txBox="1">
            <a:spLocks noGrp="1"/>
          </p:cNvSpPr>
          <p:nvPr>
            <p:ph type="body" idx="1"/>
          </p:nvPr>
        </p:nvSpPr>
        <p:spPr>
          <a:xfrm>
            <a:off x="1486000" y="1536354"/>
            <a:ext cx="5694162" cy="3023320"/>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Font typeface="Wingdings" panose="05000000000000000000" pitchFamily="2" charset="2"/>
              <a:buChar char="Ø"/>
            </a:pPr>
            <a:r>
              <a:rPr lang="en-US" sz="1800" b="1" dirty="0">
                <a:latin typeface="Roboto" panose="02000000000000000000" pitchFamily="2" charset="0"/>
                <a:ea typeface="Roboto" panose="02000000000000000000" pitchFamily="2" charset="0"/>
              </a:rPr>
              <a:t>Pentest</a:t>
            </a:r>
            <a:r>
              <a:rPr lang="en-US" sz="1800" dirty="0">
                <a:latin typeface="Roboto" panose="02000000000000000000" pitchFamily="2" charset="0"/>
                <a:ea typeface="Roboto" panose="02000000000000000000" pitchFamily="2" charset="0"/>
              </a:rPr>
              <a:t>: L</a:t>
            </a:r>
            <a:r>
              <a:rPr lang="vi-VN" sz="1800" dirty="0">
                <a:latin typeface="Roboto" panose="02000000000000000000" pitchFamily="2" charset="0"/>
                <a:ea typeface="Roboto" panose="02000000000000000000" pitchFamily="2" charset="0"/>
              </a:rPr>
              <a:t>à cố gắng xâm nhập vào hệ thống để phát hiện ra những điểm yếu tiềm tàng của hệ thống mà tin tặc có thể khai thác và gây thiệt hại</a:t>
            </a:r>
            <a:endParaRPr lang="en-US" sz="1800" dirty="0">
              <a:latin typeface="Roboto" panose="02000000000000000000" pitchFamily="2" charset="0"/>
              <a:ea typeface="Roboto" panose="02000000000000000000" pitchFamily="2" charset="0"/>
            </a:endParaRPr>
          </a:p>
          <a:p>
            <a:pPr marL="0" lvl="0" indent="0" algn="just" rtl="0">
              <a:spcBef>
                <a:spcPts val="0"/>
              </a:spcBef>
              <a:spcAft>
                <a:spcPts val="0"/>
              </a:spcAft>
              <a:buNone/>
            </a:pPr>
            <a:endParaRPr lang="en-US" sz="1800" dirty="0">
              <a:latin typeface="Roboto" panose="02000000000000000000" pitchFamily="2" charset="0"/>
              <a:ea typeface="Roboto" panose="02000000000000000000" pitchFamily="2" charset="0"/>
            </a:endParaRPr>
          </a:p>
          <a:p>
            <a:pPr marL="285750" lvl="0" indent="-285750" algn="just" rtl="0">
              <a:spcBef>
                <a:spcPts val="0"/>
              </a:spcBef>
              <a:spcAft>
                <a:spcPts val="0"/>
              </a:spcAft>
              <a:buFont typeface="Wingdings" panose="05000000000000000000" pitchFamily="2" charset="2"/>
              <a:buChar char="Ø"/>
            </a:pPr>
            <a:r>
              <a:rPr lang="en-US" sz="1800" b="1" dirty="0" err="1">
                <a:latin typeface="Roboto" panose="02000000000000000000" pitchFamily="2" charset="0"/>
                <a:ea typeface="Roboto" panose="02000000000000000000" pitchFamily="2" charset="0"/>
              </a:rPr>
              <a:t>Đối</a:t>
            </a:r>
            <a:r>
              <a:rPr lang="en-US" sz="1800" b="1" dirty="0">
                <a:latin typeface="Roboto" panose="02000000000000000000" pitchFamily="2" charset="0"/>
                <a:ea typeface="Roboto" panose="02000000000000000000" pitchFamily="2" charset="0"/>
              </a:rPr>
              <a:t> </a:t>
            </a:r>
            <a:r>
              <a:rPr lang="en-US" sz="1800" b="1" dirty="0" err="1">
                <a:latin typeface="Roboto" panose="02000000000000000000" pitchFamily="2" charset="0"/>
                <a:ea typeface="Roboto" panose="02000000000000000000" pitchFamily="2" charset="0"/>
              </a:rPr>
              <a:t>tượng</a:t>
            </a:r>
            <a:r>
              <a:rPr lang="en-US" sz="1800" b="1" dirty="0">
                <a:latin typeface="Roboto" panose="02000000000000000000" pitchFamily="2" charset="0"/>
                <a:ea typeface="Roboto" panose="02000000000000000000" pitchFamily="2" charset="0"/>
              </a:rPr>
              <a:t> </a:t>
            </a:r>
            <a:r>
              <a:rPr lang="en-US" sz="1800" b="1" dirty="0" err="1">
                <a:latin typeface="Roboto" panose="02000000000000000000" pitchFamily="2" charset="0"/>
                <a:ea typeface="Roboto" panose="02000000000000000000" pitchFamily="2" charset="0"/>
              </a:rPr>
              <a:t>pentest</a:t>
            </a:r>
            <a:r>
              <a:rPr lang="en-US" sz="1800" dirty="0">
                <a:latin typeface="Roboto" panose="02000000000000000000" pitchFamily="2" charset="0"/>
                <a:ea typeface="Roboto" panose="02000000000000000000" pitchFamily="2" charset="0"/>
              </a:rPr>
              <a:t>: </a:t>
            </a:r>
            <a:r>
              <a:rPr lang="vi-VN" sz="1800" dirty="0">
                <a:latin typeface="Roboto" panose="02000000000000000000" pitchFamily="2" charset="0"/>
                <a:ea typeface="Roboto" panose="02000000000000000000" pitchFamily="2" charset="0"/>
              </a:rPr>
              <a:t>hệ thống máy tính, web app, mobile app, hạ tầng mạng, IoT, ứng dụng và hạ tầng cloud, API, source code, hoặc một đối tượng IT có kết nối với internet và có khả năng bị tấn công</a:t>
            </a:r>
            <a:endParaRPr sz="1800" dirty="0"/>
          </a:p>
        </p:txBody>
      </p:sp>
      <p:sp>
        <p:nvSpPr>
          <p:cNvPr id="623" name="Google Shape;623;p34"/>
          <p:cNvSpPr txBox="1">
            <a:spLocks noGrp="1"/>
          </p:cNvSpPr>
          <p:nvPr>
            <p:ph type="title"/>
          </p:nvPr>
        </p:nvSpPr>
        <p:spPr>
          <a:xfrm>
            <a:off x="1486000" y="738450"/>
            <a:ext cx="3687900" cy="7979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latin typeface="Bahnschrift SemiCondensed" panose="020B0502040204020203" pitchFamily="34" charset="0"/>
              </a:rPr>
              <a:t>Pentest là gì?</a:t>
            </a:r>
            <a:endParaRPr sz="4000">
              <a:latin typeface="Bahnschrift SemiCondensed" panose="020B0502040204020203" pitchFamily="34" charset="0"/>
            </a:endParaRPr>
          </a:p>
        </p:txBody>
      </p:sp>
    </p:spTree>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37"/>
          <p:cNvSpPr txBox="1">
            <a:spLocks noGrp="1"/>
          </p:cNvSpPr>
          <p:nvPr>
            <p:ph type="subTitle" idx="1"/>
          </p:nvPr>
        </p:nvSpPr>
        <p:spPr>
          <a:xfrm>
            <a:off x="996950" y="2911687"/>
            <a:ext cx="2085300" cy="14538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Roboto" panose="02000000000000000000" pitchFamily="2" charset="0"/>
                <a:ea typeface="Roboto" panose="02000000000000000000" pitchFamily="2" charset="0"/>
              </a:rPr>
              <a:t>X</a:t>
            </a:r>
            <a:r>
              <a:rPr lang="vi-VN" sz="1800">
                <a:latin typeface="Roboto" panose="02000000000000000000" pitchFamily="2" charset="0"/>
                <a:ea typeface="Roboto" panose="02000000000000000000" pitchFamily="2" charset="0"/>
              </a:rPr>
              <a:t>âm nhập vào hệ thống từ bên ngoài và sẽ hoàn toàn không biết gì về hệ thống </a:t>
            </a:r>
            <a:r>
              <a:rPr lang="en-US" sz="1800">
                <a:latin typeface="Roboto" panose="02000000000000000000" pitchFamily="2" charset="0"/>
                <a:ea typeface="Roboto" panose="02000000000000000000" pitchFamily="2" charset="0"/>
              </a:rPr>
              <a:t>đó</a:t>
            </a:r>
            <a:endParaRPr sz="1800">
              <a:latin typeface="Roboto" panose="02000000000000000000" pitchFamily="2" charset="0"/>
              <a:ea typeface="Roboto" panose="02000000000000000000" pitchFamily="2" charset="0"/>
            </a:endParaRPr>
          </a:p>
        </p:txBody>
      </p:sp>
      <p:sp>
        <p:nvSpPr>
          <p:cNvPr id="668" name="Google Shape;668;p37"/>
          <p:cNvSpPr txBox="1">
            <a:spLocks noGrp="1"/>
          </p:cNvSpPr>
          <p:nvPr>
            <p:ph type="subTitle" idx="2"/>
          </p:nvPr>
        </p:nvSpPr>
        <p:spPr>
          <a:xfrm>
            <a:off x="9969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Black box</a:t>
            </a:r>
            <a:endParaRPr/>
          </a:p>
        </p:txBody>
      </p:sp>
      <p:sp>
        <p:nvSpPr>
          <p:cNvPr id="669" name="Google Shape;669;p3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Bahnschrift SemiCondensed" panose="020B0502040204020203" pitchFamily="34" charset="0"/>
              </a:rPr>
              <a:t>Các loại pentest</a:t>
            </a:r>
            <a:endParaRPr sz="4000">
              <a:latin typeface="Bahnschrift SemiCondensed" panose="020B0502040204020203" pitchFamily="34" charset="0"/>
            </a:endParaRPr>
          </a:p>
        </p:txBody>
      </p:sp>
      <p:sp>
        <p:nvSpPr>
          <p:cNvPr id="670" name="Google Shape;670;p37"/>
          <p:cNvSpPr txBox="1">
            <a:spLocks noGrp="1"/>
          </p:cNvSpPr>
          <p:nvPr>
            <p:ph type="subTitle" idx="3"/>
          </p:nvPr>
        </p:nvSpPr>
        <p:spPr>
          <a:xfrm>
            <a:off x="3529350" y="2911685"/>
            <a:ext cx="2085300" cy="14538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Roboto" panose="02000000000000000000" pitchFamily="2" charset="0"/>
                <a:ea typeface="Roboto" panose="02000000000000000000" pitchFamily="2" charset="0"/>
              </a:rPr>
              <a:t>P</a:t>
            </a:r>
            <a:r>
              <a:rPr lang="vi-VN" sz="1800">
                <a:latin typeface="Roboto" panose="02000000000000000000" pitchFamily="2" charset="0"/>
                <a:ea typeface="Roboto" panose="02000000000000000000" pitchFamily="2" charset="0"/>
              </a:rPr>
              <a:t>entester biết trước các thông tin của hệ thống</a:t>
            </a:r>
            <a:r>
              <a:rPr lang="en-US" sz="1800">
                <a:latin typeface="Roboto" panose="02000000000000000000" pitchFamily="2" charset="0"/>
                <a:ea typeface="Roboto" panose="02000000000000000000" pitchFamily="2" charset="0"/>
              </a:rPr>
              <a:t> </a:t>
            </a:r>
            <a:r>
              <a:rPr lang="vi-VN" sz="1800">
                <a:latin typeface="Roboto" panose="02000000000000000000" pitchFamily="2" charset="0"/>
                <a:ea typeface="Roboto" panose="02000000000000000000" pitchFamily="2" charset="0"/>
              </a:rPr>
              <a:t>như: IP, sơ đồ hạ tầng, mã nguồn</a:t>
            </a:r>
            <a:r>
              <a:rPr lang="en-US" sz="1800">
                <a:latin typeface="Roboto" panose="02000000000000000000" pitchFamily="2" charset="0"/>
                <a:ea typeface="Roboto" panose="02000000000000000000" pitchFamily="2" charset="0"/>
              </a:rPr>
              <a:t>…</a:t>
            </a:r>
            <a:endParaRPr sz="1800">
              <a:latin typeface="Roboto" panose="02000000000000000000" pitchFamily="2" charset="0"/>
              <a:ea typeface="Roboto" panose="02000000000000000000" pitchFamily="2" charset="0"/>
            </a:endParaRPr>
          </a:p>
        </p:txBody>
      </p:sp>
      <p:sp>
        <p:nvSpPr>
          <p:cNvPr id="671" name="Google Shape;671;p37"/>
          <p:cNvSpPr txBox="1">
            <a:spLocks noGrp="1"/>
          </p:cNvSpPr>
          <p:nvPr>
            <p:ph type="subTitle" idx="4"/>
          </p:nvPr>
        </p:nvSpPr>
        <p:spPr>
          <a:xfrm>
            <a:off x="35293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White box</a:t>
            </a:r>
            <a:endParaRPr/>
          </a:p>
        </p:txBody>
      </p:sp>
      <p:sp>
        <p:nvSpPr>
          <p:cNvPr id="672" name="Google Shape;672;p37"/>
          <p:cNvSpPr txBox="1">
            <a:spLocks noGrp="1"/>
          </p:cNvSpPr>
          <p:nvPr>
            <p:ph type="subTitle" idx="5"/>
          </p:nvPr>
        </p:nvSpPr>
        <p:spPr>
          <a:xfrm>
            <a:off x="5919019" y="2911686"/>
            <a:ext cx="2492477" cy="14538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Roboto" panose="02000000000000000000" pitchFamily="2" charset="0"/>
                <a:ea typeface="Roboto" panose="02000000000000000000" pitchFamily="2" charset="0"/>
              </a:rPr>
              <a:t>Có thông tin về một số đối tượng của hệ thống nhưng không có quyền truy cập vào toàn bộ đối tượng</a:t>
            </a:r>
            <a:endParaRPr sz="1800">
              <a:latin typeface="Roboto" panose="02000000000000000000" pitchFamily="2" charset="0"/>
              <a:ea typeface="Roboto" panose="02000000000000000000" pitchFamily="2" charset="0"/>
            </a:endParaRPr>
          </a:p>
        </p:txBody>
      </p:sp>
      <p:sp>
        <p:nvSpPr>
          <p:cNvPr id="673" name="Google Shape;673;p37"/>
          <p:cNvSpPr txBox="1">
            <a:spLocks noGrp="1"/>
          </p:cNvSpPr>
          <p:nvPr>
            <p:ph type="subTitle" idx="6"/>
          </p:nvPr>
        </p:nvSpPr>
        <p:spPr>
          <a:xfrm>
            <a:off x="60617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Gray box</a:t>
            </a:r>
            <a:endParaRPr/>
          </a:p>
        </p:txBody>
      </p:sp>
      <p:pic>
        <p:nvPicPr>
          <p:cNvPr id="3" name="Picture 2" descr="A picture containing qr code&#10;&#10;Description automatically generated">
            <a:extLst>
              <a:ext uri="{FF2B5EF4-FFF2-40B4-BE49-F238E27FC236}">
                <a16:creationId xmlns:a16="http://schemas.microsoft.com/office/drawing/2014/main" id="{F2E26183-B945-1C47-B677-2E1E01315D9F}"/>
              </a:ext>
            </a:extLst>
          </p:cNvPr>
          <p:cNvPicPr>
            <a:picLocks noChangeAspect="1"/>
          </p:cNvPicPr>
          <p:nvPr/>
        </p:nvPicPr>
        <p:blipFill rotWithShape="1">
          <a:blip r:embed="rId3"/>
          <a:srcRect t="14320" r="73132" b="17169"/>
          <a:stretch/>
        </p:blipFill>
        <p:spPr>
          <a:xfrm>
            <a:off x="1585452" y="1737371"/>
            <a:ext cx="786580" cy="694475"/>
          </a:xfrm>
          <a:prstGeom prst="rect">
            <a:avLst/>
          </a:prstGeom>
        </p:spPr>
      </p:pic>
      <p:pic>
        <p:nvPicPr>
          <p:cNvPr id="4" name="Picture 3" descr="A picture containing qr code&#10;&#10;Description automatically generated">
            <a:extLst>
              <a:ext uri="{FF2B5EF4-FFF2-40B4-BE49-F238E27FC236}">
                <a16:creationId xmlns:a16="http://schemas.microsoft.com/office/drawing/2014/main" id="{215C0ED7-0DE6-A2E0-13BF-7C223E5FEA3E}"/>
              </a:ext>
            </a:extLst>
          </p:cNvPr>
          <p:cNvPicPr>
            <a:picLocks noChangeAspect="1"/>
          </p:cNvPicPr>
          <p:nvPr/>
        </p:nvPicPr>
        <p:blipFill rotWithShape="1">
          <a:blip r:embed="rId3"/>
          <a:srcRect l="73132" t="14320" b="17169"/>
          <a:stretch/>
        </p:blipFill>
        <p:spPr>
          <a:xfrm>
            <a:off x="4178710" y="1711735"/>
            <a:ext cx="786580" cy="694475"/>
          </a:xfrm>
          <a:prstGeom prst="rect">
            <a:avLst/>
          </a:prstGeom>
        </p:spPr>
      </p:pic>
      <p:pic>
        <p:nvPicPr>
          <p:cNvPr id="5" name="Picture 4" descr="A picture containing qr code&#10;&#10;Description automatically generated">
            <a:extLst>
              <a:ext uri="{FF2B5EF4-FFF2-40B4-BE49-F238E27FC236}">
                <a16:creationId xmlns:a16="http://schemas.microsoft.com/office/drawing/2014/main" id="{6BCDDF16-FDAA-B467-68B2-F942AD6CD1A8}"/>
              </a:ext>
            </a:extLst>
          </p:cNvPr>
          <p:cNvPicPr>
            <a:picLocks noChangeAspect="1"/>
          </p:cNvPicPr>
          <p:nvPr/>
        </p:nvPicPr>
        <p:blipFill rotWithShape="1">
          <a:blip r:embed="rId3"/>
          <a:srcRect l="36614" t="14320" r="36517" b="17169"/>
          <a:stretch/>
        </p:blipFill>
        <p:spPr>
          <a:xfrm>
            <a:off x="6771968" y="1747065"/>
            <a:ext cx="786580" cy="694475"/>
          </a:xfrm>
          <a:prstGeom prst="rect">
            <a:avLst/>
          </a:prstGeom>
        </p:spPr>
      </p:pic>
    </p:spTree>
    <p:extLst>
      <p:ext uri="{BB962C8B-B14F-4D97-AF65-F5344CB8AC3E}">
        <p14:creationId xmlns:p14="http://schemas.microsoft.com/office/powerpoint/2010/main" val="35046024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4" name="Picture 3">
            <a:extLst>
              <a:ext uri="{FF2B5EF4-FFF2-40B4-BE49-F238E27FC236}">
                <a16:creationId xmlns:a16="http://schemas.microsoft.com/office/drawing/2014/main" id="{4DA794C7-980B-D963-7451-593E2E5F19E7}"/>
              </a:ext>
            </a:extLst>
          </p:cNvPr>
          <p:cNvPicPr>
            <a:picLocks noChangeAspect="1"/>
          </p:cNvPicPr>
          <p:nvPr/>
        </p:nvPicPr>
        <p:blipFill>
          <a:blip r:embed="rId3"/>
          <a:srcRect/>
          <a:stretch/>
        </p:blipFill>
        <p:spPr>
          <a:xfrm>
            <a:off x="2290582" y="2562037"/>
            <a:ext cx="2186174" cy="1758359"/>
          </a:xfrm>
          <a:prstGeom prst="rect">
            <a:avLst/>
          </a:prstGeom>
        </p:spPr>
      </p:pic>
      <p:pic>
        <p:nvPicPr>
          <p:cNvPr id="7" name="Picture 6">
            <a:extLst>
              <a:ext uri="{FF2B5EF4-FFF2-40B4-BE49-F238E27FC236}">
                <a16:creationId xmlns:a16="http://schemas.microsoft.com/office/drawing/2014/main" id="{1012F099-21FB-7673-815C-06752C33CF7D}"/>
              </a:ext>
            </a:extLst>
          </p:cNvPr>
          <p:cNvPicPr>
            <a:picLocks noChangeAspect="1"/>
          </p:cNvPicPr>
          <p:nvPr/>
        </p:nvPicPr>
        <p:blipFill>
          <a:blip r:embed="rId4"/>
          <a:srcRect/>
          <a:stretch/>
        </p:blipFill>
        <p:spPr>
          <a:xfrm>
            <a:off x="4984525" y="2535595"/>
            <a:ext cx="1868893" cy="1868893"/>
          </a:xfrm>
          <a:prstGeom prst="rect">
            <a:avLst/>
          </a:prstGeom>
        </p:spPr>
      </p:pic>
      <p:sp>
        <p:nvSpPr>
          <p:cNvPr id="594" name="Google Shape;594;p33"/>
          <p:cNvSpPr txBox="1">
            <a:spLocks noGrp="1"/>
          </p:cNvSpPr>
          <p:nvPr>
            <p:ph type="title"/>
          </p:nvPr>
        </p:nvSpPr>
        <p:spPr>
          <a:xfrm>
            <a:off x="2290582" y="1687033"/>
            <a:ext cx="4849500" cy="8485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latin typeface="Bahnschrift SemiCondensed" panose="020B0502040204020203" pitchFamily="34" charset="0"/>
              </a:rPr>
              <a:t>Chứng chỉ OSCP</a:t>
            </a:r>
            <a:endParaRPr sz="4400">
              <a:latin typeface="Bahnschrift SemiCondensed" panose="020B0502040204020203" pitchFamily="34" charset="0"/>
            </a:endParaRPr>
          </a:p>
        </p:txBody>
      </p:sp>
      <p:sp>
        <p:nvSpPr>
          <p:cNvPr id="595" name="Google Shape;595;p33"/>
          <p:cNvSpPr txBox="1">
            <a:spLocks noGrp="1"/>
          </p:cNvSpPr>
          <p:nvPr>
            <p:ph type="title" idx="2"/>
          </p:nvPr>
        </p:nvSpPr>
        <p:spPr>
          <a:xfrm>
            <a:off x="2147250" y="894075"/>
            <a:ext cx="4849500" cy="110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grpSp>
        <p:nvGrpSpPr>
          <p:cNvPr id="597" name="Google Shape;597;p33"/>
          <p:cNvGrpSpPr/>
          <p:nvPr/>
        </p:nvGrpSpPr>
        <p:grpSpPr>
          <a:xfrm flipH="1">
            <a:off x="400732" y="535002"/>
            <a:ext cx="1660179" cy="1620497"/>
            <a:chOff x="6895288" y="3067413"/>
            <a:chExt cx="1769725" cy="1727425"/>
          </a:xfrm>
        </p:grpSpPr>
        <p:sp>
          <p:nvSpPr>
            <p:cNvPr id="598" name="Google Shape;598;p3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33"/>
          <p:cNvSpPr txBox="1">
            <a:spLocks noGrp="1"/>
          </p:cNvSpPr>
          <p:nvPr>
            <p:ph type="ctrTitle" idx="4294967295"/>
          </p:nvPr>
        </p:nvSpPr>
        <p:spPr>
          <a:xfrm rot="-1157" flipH="1">
            <a:off x="876639" y="1186117"/>
            <a:ext cx="891600" cy="7032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lt1"/>
              </a:solidFill>
              <a:latin typeface="Anek Telugu ExtraBold"/>
              <a:ea typeface="Anek Telugu ExtraBold"/>
              <a:cs typeface="Anek Telugu ExtraBold"/>
              <a:sym typeface="Anek Telugu ExtraBold"/>
            </a:endParaRPr>
          </a:p>
        </p:txBody>
      </p:sp>
      <p:sp>
        <p:nvSpPr>
          <p:cNvPr id="3" name="Subtitle 2">
            <a:extLst>
              <a:ext uri="{FF2B5EF4-FFF2-40B4-BE49-F238E27FC236}">
                <a16:creationId xmlns:a16="http://schemas.microsoft.com/office/drawing/2014/main" id="{9AB36465-1BF3-6E80-6F90-AD409F33B28D}"/>
              </a:ext>
            </a:extLst>
          </p:cNvPr>
          <p:cNvSpPr>
            <a:spLocks noGrp="1"/>
          </p:cNvSpPr>
          <p:nvPr>
            <p:ph type="subTitle" idx="1"/>
          </p:nvPr>
        </p:nvSpPr>
        <p:spPr/>
        <p:txBody>
          <a:bodyPr/>
          <a:lstStyle/>
          <a:p>
            <a:endParaRPr lang="vi-VN"/>
          </a:p>
        </p:txBody>
      </p:sp>
    </p:spTree>
    <p:extLst>
      <p:ext uri="{BB962C8B-B14F-4D97-AF65-F5344CB8AC3E}">
        <p14:creationId xmlns:p14="http://schemas.microsoft.com/office/powerpoint/2010/main" val="268521602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436688F5-9C12-EE52-2AD6-077954550C97}"/>
              </a:ext>
            </a:extLst>
          </p:cNvPr>
          <p:cNvPicPr>
            <a:picLocks noChangeAspect="1"/>
          </p:cNvPicPr>
          <p:nvPr/>
        </p:nvPicPr>
        <p:blipFill>
          <a:blip r:embed="rId3"/>
          <a:stretch>
            <a:fillRect/>
          </a:stretch>
        </p:blipFill>
        <p:spPr>
          <a:xfrm>
            <a:off x="4501748" y="2001281"/>
            <a:ext cx="3927252" cy="3061536"/>
          </a:xfrm>
          <a:prstGeom prst="rect">
            <a:avLst/>
          </a:prstGeom>
        </p:spPr>
      </p:pic>
      <p:sp>
        <p:nvSpPr>
          <p:cNvPr id="1224" name="Google Shape;1224;p5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hnschrift SemiCondensed" panose="020B0502040204020203" pitchFamily="34" charset="0"/>
                <a:ea typeface="Roboto" panose="02000000000000000000" pitchFamily="2" charset="0"/>
              </a:rPr>
              <a:t>OSCP là gì?</a:t>
            </a:r>
            <a:endParaRPr>
              <a:latin typeface="Bahnschrift SemiCondensed" panose="020B0502040204020203" pitchFamily="34" charset="0"/>
              <a:ea typeface="Roboto" panose="02000000000000000000" pitchFamily="2" charset="0"/>
            </a:endParaRPr>
          </a:p>
        </p:txBody>
      </p:sp>
      <p:sp>
        <p:nvSpPr>
          <p:cNvPr id="1225" name="Google Shape;1225;p57"/>
          <p:cNvSpPr txBox="1">
            <a:spLocks noGrp="1"/>
          </p:cNvSpPr>
          <p:nvPr>
            <p:ph type="body" idx="4294967295"/>
          </p:nvPr>
        </p:nvSpPr>
        <p:spPr>
          <a:xfrm>
            <a:off x="833037" y="1424482"/>
            <a:ext cx="7713900" cy="2948415"/>
          </a:xfrm>
          <a:prstGeom prst="rect">
            <a:avLst/>
          </a:prstGeom>
        </p:spPr>
        <p:txBody>
          <a:bodyPr spcFirstLastPara="1" wrap="square" lIns="91425" tIns="91425" rIns="91425" bIns="91425" anchor="t" anchorCtr="0">
            <a:noAutofit/>
          </a:bodyPr>
          <a:lstStyle/>
          <a:p>
            <a:pPr marR="0" lvl="0" algn="l" rtl="0">
              <a:lnSpc>
                <a:spcPct val="150000"/>
              </a:lnSpc>
              <a:spcBef>
                <a:spcPts val="0"/>
              </a:spcBef>
              <a:spcAft>
                <a:spcPts val="0"/>
              </a:spcAft>
              <a:buClr>
                <a:schemeClr val="accent3"/>
              </a:buClr>
              <a:buSzPts val="1400"/>
              <a:buFont typeface="Wingdings" panose="05000000000000000000" pitchFamily="2" charset="2"/>
              <a:buChar char="Ø"/>
            </a:pPr>
            <a:r>
              <a:rPr lang="en-US" sz="2400">
                <a:effectLst/>
                <a:latin typeface="Roboto" panose="02000000000000000000" pitchFamily="2" charset="0"/>
                <a:ea typeface="Roboto" panose="02000000000000000000" pitchFamily="2" charset="0"/>
                <a:cs typeface="Angsana New" panose="02020603050405020304" pitchFamily="18" charset="-34"/>
              </a:rPr>
              <a:t>Offensive Security Certified Professional</a:t>
            </a:r>
          </a:p>
          <a:p>
            <a:pPr marR="0" lvl="0" algn="l" rtl="0">
              <a:lnSpc>
                <a:spcPct val="150000"/>
              </a:lnSpc>
              <a:spcBef>
                <a:spcPts val="0"/>
              </a:spcBef>
              <a:spcAft>
                <a:spcPts val="0"/>
              </a:spcAft>
              <a:buClr>
                <a:schemeClr val="accent3"/>
              </a:buClr>
              <a:buSzPts val="1400"/>
              <a:buFont typeface="Wingdings" panose="05000000000000000000" pitchFamily="2" charset="2"/>
              <a:buChar char="Ø"/>
            </a:pPr>
            <a:r>
              <a:rPr lang="en-US" sz="2400">
                <a:latin typeface="Roboto" panose="02000000000000000000" pitchFamily="2" charset="0"/>
                <a:ea typeface="Roboto" panose="02000000000000000000" pitchFamily="2" charset="0"/>
                <a:cs typeface="Angsana New" panose="02020603050405020304" pitchFamily="18" charset="-34"/>
              </a:rPr>
              <a:t>Hướng đến các Pentester</a:t>
            </a:r>
          </a:p>
          <a:p>
            <a:pPr marR="0" lvl="0" algn="l" rtl="0">
              <a:lnSpc>
                <a:spcPct val="150000"/>
              </a:lnSpc>
              <a:spcBef>
                <a:spcPts val="0"/>
              </a:spcBef>
              <a:spcAft>
                <a:spcPts val="0"/>
              </a:spcAft>
              <a:buClr>
                <a:schemeClr val="accent3"/>
              </a:buClr>
              <a:buSzPts val="1400"/>
              <a:buFont typeface="Wingdings" panose="05000000000000000000" pitchFamily="2" charset="2"/>
              <a:buChar char="Ø"/>
            </a:pPr>
            <a:r>
              <a:rPr lang="en-US" sz="2400">
                <a:effectLst/>
                <a:latin typeface="Roboto" panose="02000000000000000000" pitchFamily="2" charset="0"/>
                <a:ea typeface="Roboto" panose="02000000000000000000" pitchFamily="2" charset="0"/>
                <a:cs typeface="Angsana New" panose="02020603050405020304" pitchFamily="18" charset="-34"/>
              </a:rPr>
              <a:t>Kali Linux</a:t>
            </a:r>
          </a:p>
          <a:p>
            <a:pPr marR="0" lvl="0" algn="l" rtl="0">
              <a:lnSpc>
                <a:spcPct val="150000"/>
              </a:lnSpc>
              <a:spcBef>
                <a:spcPts val="0"/>
              </a:spcBef>
              <a:spcAft>
                <a:spcPts val="0"/>
              </a:spcAft>
              <a:buClr>
                <a:schemeClr val="accent3"/>
              </a:buClr>
              <a:buSzPts val="1400"/>
              <a:buFont typeface="Wingdings" panose="05000000000000000000" pitchFamily="2" charset="2"/>
              <a:buChar char="Ø"/>
            </a:pPr>
            <a:r>
              <a:rPr lang="en-US" sz="2400">
                <a:latin typeface="Roboto" panose="02000000000000000000" pitchFamily="2" charset="0"/>
                <a:ea typeface="Roboto" panose="02000000000000000000" pitchFamily="2" charset="0"/>
                <a:cs typeface="Angsana New" panose="02020603050405020304" pitchFamily="18" charset="-34"/>
              </a:rPr>
              <a:t>100% thực hành</a:t>
            </a:r>
            <a:endParaRPr sz="180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707378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37"/>
          <p:cNvSpPr txBox="1">
            <a:spLocks noGrp="1"/>
          </p:cNvSpPr>
          <p:nvPr>
            <p:ph type="subTitle" idx="1"/>
          </p:nvPr>
        </p:nvSpPr>
        <p:spPr>
          <a:xfrm>
            <a:off x="996950" y="3064071"/>
            <a:ext cx="2085300" cy="145383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vi-VN" sz="1600">
                <a:latin typeface="Roboto" panose="02000000000000000000" pitchFamily="2" charset="0"/>
                <a:ea typeface="Roboto" panose="02000000000000000000" pitchFamily="2" charset="0"/>
              </a:rPr>
              <a:t>90 ngày truy cập phòng </a:t>
            </a:r>
            <a:r>
              <a:rPr lang="en-US" sz="1600">
                <a:latin typeface="Roboto" panose="02000000000000000000" pitchFamily="2" charset="0"/>
                <a:ea typeface="Roboto" panose="02000000000000000000" pitchFamily="2" charset="0"/>
              </a:rPr>
              <a:t>lab</a:t>
            </a:r>
            <a:endParaRPr lang="vi-VN" sz="1600">
              <a:latin typeface="Roboto" panose="02000000000000000000" pitchFamily="2" charset="0"/>
              <a:ea typeface="Roboto" panose="02000000000000000000" pitchFamily="2" charset="0"/>
            </a:endParaRPr>
          </a:p>
          <a:p>
            <a:pPr marL="285750" lvl="0" indent="-285750" algn="l" rtl="0">
              <a:spcBef>
                <a:spcPts val="0"/>
              </a:spcBef>
              <a:spcAft>
                <a:spcPts val="0"/>
              </a:spcAft>
              <a:buFont typeface="Arial" panose="020B0604020202020204" pitchFamily="34" charset="0"/>
              <a:buChar char="•"/>
            </a:pPr>
            <a:r>
              <a:rPr lang="vi-VN" sz="1600">
                <a:latin typeface="Roboto" panose="02000000000000000000" pitchFamily="2" charset="0"/>
                <a:ea typeface="Roboto" panose="02000000000000000000" pitchFamily="2" charset="0"/>
              </a:rPr>
              <a:t>Một lần kiểm tra</a:t>
            </a:r>
          </a:p>
          <a:p>
            <a:pPr marL="285750" lvl="0" indent="-285750" algn="l" rtl="0">
              <a:spcBef>
                <a:spcPts val="0"/>
              </a:spcBef>
              <a:spcAft>
                <a:spcPts val="0"/>
              </a:spcAft>
              <a:buFont typeface="Arial" panose="020B0604020202020204" pitchFamily="34" charset="0"/>
              <a:buChar char="•"/>
            </a:pPr>
            <a:r>
              <a:rPr lang="vi-VN" sz="1600">
                <a:latin typeface="Roboto" panose="02000000000000000000" pitchFamily="2" charset="0"/>
                <a:ea typeface="Roboto" panose="02000000000000000000" pitchFamily="2" charset="0"/>
              </a:rPr>
              <a:t>Tự hướng dẫn</a:t>
            </a:r>
            <a:endParaRPr sz="1600">
              <a:latin typeface="Roboto" panose="02000000000000000000" pitchFamily="2" charset="0"/>
              <a:ea typeface="Roboto" panose="02000000000000000000" pitchFamily="2" charset="0"/>
            </a:endParaRPr>
          </a:p>
        </p:txBody>
      </p:sp>
      <p:sp>
        <p:nvSpPr>
          <p:cNvPr id="668" name="Google Shape;668;p37"/>
          <p:cNvSpPr txBox="1">
            <a:spLocks noGrp="1"/>
          </p:cNvSpPr>
          <p:nvPr>
            <p:ph type="subTitle" idx="2"/>
          </p:nvPr>
        </p:nvSpPr>
        <p:spPr>
          <a:xfrm>
            <a:off x="9969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2800"/>
              <a:t>Individual</a:t>
            </a:r>
            <a:endParaRPr sz="2800"/>
          </a:p>
        </p:txBody>
      </p:sp>
      <p:sp>
        <p:nvSpPr>
          <p:cNvPr id="669" name="Google Shape;669;p3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Bahnschrift SemiCondensed" panose="020B0502040204020203" pitchFamily="34" charset="0"/>
              </a:rPr>
              <a:t>PWK/PEN-200</a:t>
            </a:r>
          </a:p>
        </p:txBody>
      </p:sp>
      <p:sp>
        <p:nvSpPr>
          <p:cNvPr id="670" name="Google Shape;670;p37"/>
          <p:cNvSpPr txBox="1">
            <a:spLocks noGrp="1"/>
          </p:cNvSpPr>
          <p:nvPr>
            <p:ph type="subTitle" idx="3"/>
          </p:nvPr>
        </p:nvSpPr>
        <p:spPr>
          <a:xfrm>
            <a:off x="3322712" y="3064071"/>
            <a:ext cx="2589949" cy="145383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Một khóa học</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365 ngày truy cập phòng lab</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Hai lần thi</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Nội dung độc quyền</a:t>
            </a:r>
            <a:endParaRPr sz="1800">
              <a:latin typeface="Roboto" panose="02000000000000000000" pitchFamily="2" charset="0"/>
              <a:ea typeface="Roboto" panose="02000000000000000000" pitchFamily="2" charset="0"/>
            </a:endParaRPr>
          </a:p>
        </p:txBody>
      </p:sp>
      <p:sp>
        <p:nvSpPr>
          <p:cNvPr id="671" name="Google Shape;671;p37"/>
          <p:cNvSpPr txBox="1">
            <a:spLocks noGrp="1"/>
          </p:cNvSpPr>
          <p:nvPr>
            <p:ph type="subTitle" idx="4"/>
          </p:nvPr>
        </p:nvSpPr>
        <p:spPr>
          <a:xfrm>
            <a:off x="35293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Learn One</a:t>
            </a:r>
            <a:endParaRPr/>
          </a:p>
        </p:txBody>
      </p:sp>
      <p:sp>
        <p:nvSpPr>
          <p:cNvPr id="672" name="Google Shape;672;p37"/>
          <p:cNvSpPr txBox="1">
            <a:spLocks noGrp="1"/>
          </p:cNvSpPr>
          <p:nvPr>
            <p:ph type="subTitle" idx="5"/>
          </p:nvPr>
        </p:nvSpPr>
        <p:spPr>
          <a:xfrm>
            <a:off x="5890752" y="3064071"/>
            <a:ext cx="2549012" cy="145383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Tất cả các khóa học </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365 ngày truy cập phòng lab</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Thi không giới hạn</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Nội dung độc quyền</a:t>
            </a:r>
            <a:endParaRPr sz="1800">
              <a:latin typeface="Roboto" panose="02000000000000000000" pitchFamily="2" charset="0"/>
              <a:ea typeface="Roboto" panose="02000000000000000000" pitchFamily="2" charset="0"/>
            </a:endParaRPr>
          </a:p>
        </p:txBody>
      </p:sp>
      <p:sp>
        <p:nvSpPr>
          <p:cNvPr id="673" name="Google Shape;673;p37"/>
          <p:cNvSpPr txBox="1">
            <a:spLocks noGrp="1"/>
          </p:cNvSpPr>
          <p:nvPr>
            <p:ph type="subTitle" idx="6"/>
          </p:nvPr>
        </p:nvSpPr>
        <p:spPr>
          <a:xfrm>
            <a:off x="60617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t>Unlimited</a:t>
            </a:r>
            <a:endParaRPr/>
          </a:p>
        </p:txBody>
      </p:sp>
      <p:pic>
        <p:nvPicPr>
          <p:cNvPr id="3" name="Picture 2">
            <a:extLst>
              <a:ext uri="{FF2B5EF4-FFF2-40B4-BE49-F238E27FC236}">
                <a16:creationId xmlns:a16="http://schemas.microsoft.com/office/drawing/2014/main" id="{F2E26183-B945-1C47-B677-2E1E01315D9F}"/>
              </a:ext>
            </a:extLst>
          </p:cNvPr>
          <p:cNvPicPr>
            <a:picLocks noChangeAspect="1"/>
          </p:cNvPicPr>
          <p:nvPr/>
        </p:nvPicPr>
        <p:blipFill>
          <a:blip r:embed="rId3"/>
          <a:srcRect l="6407" r="6407"/>
          <a:stretch/>
        </p:blipFill>
        <p:spPr>
          <a:xfrm>
            <a:off x="1646310" y="1684805"/>
            <a:ext cx="786580" cy="694475"/>
          </a:xfrm>
          <a:prstGeom prst="rect">
            <a:avLst/>
          </a:prstGeom>
        </p:spPr>
      </p:pic>
      <p:pic>
        <p:nvPicPr>
          <p:cNvPr id="4" name="Picture 3">
            <a:extLst>
              <a:ext uri="{FF2B5EF4-FFF2-40B4-BE49-F238E27FC236}">
                <a16:creationId xmlns:a16="http://schemas.microsoft.com/office/drawing/2014/main" id="{215C0ED7-0DE6-A2E0-13BF-7C223E5FEA3E}"/>
              </a:ext>
            </a:extLst>
          </p:cNvPr>
          <p:cNvPicPr>
            <a:picLocks noChangeAspect="1"/>
          </p:cNvPicPr>
          <p:nvPr/>
        </p:nvPicPr>
        <p:blipFill>
          <a:blip r:embed="rId4"/>
          <a:srcRect l="2129" r="2129"/>
          <a:stretch/>
        </p:blipFill>
        <p:spPr>
          <a:xfrm>
            <a:off x="4178710" y="1711735"/>
            <a:ext cx="786580" cy="694475"/>
          </a:xfrm>
          <a:prstGeom prst="rect">
            <a:avLst/>
          </a:prstGeom>
        </p:spPr>
      </p:pic>
      <p:pic>
        <p:nvPicPr>
          <p:cNvPr id="5" name="Picture 4">
            <a:extLst>
              <a:ext uri="{FF2B5EF4-FFF2-40B4-BE49-F238E27FC236}">
                <a16:creationId xmlns:a16="http://schemas.microsoft.com/office/drawing/2014/main" id="{6BCDDF16-FDAA-B467-68B2-F942AD6CD1A8}"/>
              </a:ext>
            </a:extLst>
          </p:cNvPr>
          <p:cNvPicPr>
            <a:picLocks noChangeAspect="1"/>
          </p:cNvPicPr>
          <p:nvPr/>
        </p:nvPicPr>
        <p:blipFill>
          <a:blip r:embed="rId5"/>
          <a:srcRect l="962" r="962"/>
          <a:stretch/>
        </p:blipFill>
        <p:spPr>
          <a:xfrm>
            <a:off x="6771968" y="1747065"/>
            <a:ext cx="786580" cy="694475"/>
          </a:xfrm>
          <a:prstGeom prst="rect">
            <a:avLst/>
          </a:prstGeom>
        </p:spPr>
      </p:pic>
      <p:sp>
        <p:nvSpPr>
          <p:cNvPr id="2" name="Google Shape;668;p37">
            <a:extLst>
              <a:ext uri="{FF2B5EF4-FFF2-40B4-BE49-F238E27FC236}">
                <a16:creationId xmlns:a16="http://schemas.microsoft.com/office/drawing/2014/main" id="{68AABC59-EF16-6D78-AE1E-B857613362B2}"/>
              </a:ext>
            </a:extLst>
          </p:cNvPr>
          <p:cNvSpPr txBox="1">
            <a:spLocks/>
          </p:cNvSpPr>
          <p:nvPr/>
        </p:nvSpPr>
        <p:spPr>
          <a:xfrm>
            <a:off x="996042" y="2629085"/>
            <a:ext cx="2085300" cy="56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solidFill>
                  <a:srgbClr val="00B050"/>
                </a:solidFill>
              </a:rPr>
              <a:t>$1499</a:t>
            </a:r>
            <a:endParaRPr lang="vi-VN" sz="2000">
              <a:solidFill>
                <a:srgbClr val="00B050"/>
              </a:solidFill>
            </a:endParaRPr>
          </a:p>
        </p:txBody>
      </p:sp>
      <p:sp>
        <p:nvSpPr>
          <p:cNvPr id="6" name="Google Shape;668;p37">
            <a:extLst>
              <a:ext uri="{FF2B5EF4-FFF2-40B4-BE49-F238E27FC236}">
                <a16:creationId xmlns:a16="http://schemas.microsoft.com/office/drawing/2014/main" id="{0313A1D6-E230-91F2-EADF-3E2294AB2C03}"/>
              </a:ext>
            </a:extLst>
          </p:cNvPr>
          <p:cNvSpPr txBox="1">
            <a:spLocks/>
          </p:cNvSpPr>
          <p:nvPr/>
        </p:nvSpPr>
        <p:spPr>
          <a:xfrm>
            <a:off x="3528442" y="2639999"/>
            <a:ext cx="2085300" cy="56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solidFill>
                  <a:srgbClr val="00B050"/>
                </a:solidFill>
              </a:rPr>
              <a:t>$2499</a:t>
            </a:r>
            <a:endParaRPr lang="vi-VN" sz="2000">
              <a:solidFill>
                <a:srgbClr val="00B050"/>
              </a:solidFill>
            </a:endParaRPr>
          </a:p>
        </p:txBody>
      </p:sp>
      <p:sp>
        <p:nvSpPr>
          <p:cNvPr id="7" name="Google Shape;668;p37">
            <a:extLst>
              <a:ext uri="{FF2B5EF4-FFF2-40B4-BE49-F238E27FC236}">
                <a16:creationId xmlns:a16="http://schemas.microsoft.com/office/drawing/2014/main" id="{6EF55CA1-6C9B-3FDA-6E23-13185636982D}"/>
              </a:ext>
            </a:extLst>
          </p:cNvPr>
          <p:cNvSpPr txBox="1">
            <a:spLocks/>
          </p:cNvSpPr>
          <p:nvPr/>
        </p:nvSpPr>
        <p:spPr>
          <a:xfrm>
            <a:off x="6118391" y="2665661"/>
            <a:ext cx="2085300" cy="56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solidFill>
                  <a:srgbClr val="00B050"/>
                </a:solidFill>
              </a:rPr>
              <a:t>$5499</a:t>
            </a:r>
            <a:endParaRPr lang="vi-VN" sz="2000">
              <a:solidFill>
                <a:srgbClr val="00B050"/>
              </a:solidFill>
            </a:endParaRPr>
          </a:p>
        </p:txBody>
      </p:sp>
    </p:spTree>
    <p:extLst>
      <p:ext uri="{BB962C8B-B14F-4D97-AF65-F5344CB8AC3E}">
        <p14:creationId xmlns:p14="http://schemas.microsoft.com/office/powerpoint/2010/main" val="31298426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theme/theme1.xml><?xml version="1.0" encoding="utf-8"?>
<a:theme xmlns:a="http://schemas.openxmlformats.org/drawingml/2006/main" name="Recruitment Solutions Company Profile by Slidesgo">
  <a:themeElements>
    <a:clrScheme name="Simple Light">
      <a:dk1>
        <a:srgbClr val="070709"/>
      </a:dk1>
      <a:lt1>
        <a:srgbClr val="014C73"/>
      </a:lt1>
      <a:dk2>
        <a:srgbClr val="9CD9DE"/>
      </a:dk2>
      <a:lt2>
        <a:srgbClr val="D2CFCA"/>
      </a:lt2>
      <a:accent1>
        <a:srgbClr val="EFEDEA"/>
      </a:accent1>
      <a:accent2>
        <a:srgbClr val="FFFFFF"/>
      </a:accent2>
      <a:accent3>
        <a:srgbClr val="E4796C"/>
      </a:accent3>
      <a:accent4>
        <a:srgbClr val="FFFFFF"/>
      </a:accent4>
      <a:accent5>
        <a:srgbClr val="FFFFFF"/>
      </a:accent5>
      <a:accent6>
        <a:srgbClr val="FFFFFF"/>
      </a:accent6>
      <a:hlink>
        <a:srgbClr val="07070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319</TotalTime>
  <Words>959</Words>
  <Application>Microsoft Office PowerPoint</Application>
  <PresentationFormat>On-screen Show (16:9)</PresentationFormat>
  <Paragraphs>149</Paragraphs>
  <Slides>27</Slides>
  <Notes>27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Arial</vt:lpstr>
      <vt:lpstr>Roboto</vt:lpstr>
      <vt:lpstr>Anek Telugu</vt:lpstr>
      <vt:lpstr>Bebas Neue</vt:lpstr>
      <vt:lpstr>Anek Telugu ExtraBold</vt:lpstr>
      <vt:lpstr>Wingdings</vt:lpstr>
      <vt:lpstr>Bahnschrift SemiCondensed</vt:lpstr>
      <vt:lpstr>Bahnschrift</vt:lpstr>
      <vt:lpstr>Angsana New</vt:lpstr>
      <vt:lpstr>Recruitment Solutions Company Profile by Slidesgo</vt:lpstr>
      <vt:lpstr>OSCP VÀ CƠ HỘI NGHỀ NGHIỆP TRONG LĨNH VỰC KIỂM THỬ PHẦN MỀM</vt:lpstr>
      <vt:lpstr>Thành viên</vt:lpstr>
      <vt:lpstr>01</vt:lpstr>
      <vt:lpstr>Kiểm thử xâm nhập</vt:lpstr>
      <vt:lpstr>Pentest là gì?</vt:lpstr>
      <vt:lpstr>Các loại pentest</vt:lpstr>
      <vt:lpstr>Chứng chỉ OSCP</vt:lpstr>
      <vt:lpstr>OSCP là gì?</vt:lpstr>
      <vt:lpstr>PWK/PEN-200</vt:lpstr>
      <vt:lpstr>Nội dung các khoá học của OffSec</vt:lpstr>
      <vt:lpstr>Nội dung khoá học PWK/PEN-200</vt:lpstr>
      <vt:lpstr>Nội dung khoá học PWK/PEN-200</vt:lpstr>
      <vt:lpstr>Kiến thức cần thiết</vt:lpstr>
      <vt:lpstr>Mạng máy tính</vt:lpstr>
      <vt:lpstr>Một số giao thức phổ biến</vt:lpstr>
      <vt:lpstr>Hệ điều hành</vt:lpstr>
      <vt:lpstr>Database, Web server</vt:lpstr>
      <vt:lpstr>Ngôn ngữ lập trình</vt:lpstr>
      <vt:lpstr>Công cụ</vt:lpstr>
      <vt:lpstr>Hình thức thi</vt:lpstr>
      <vt:lpstr>Cấu trúc bài thi</vt:lpstr>
      <vt:lpstr>Lưu ý về kỳ thi</vt:lpstr>
      <vt:lpstr>Cơ hội nghề nghiệp</vt:lpstr>
      <vt:lpstr>Cơ hội nghề nghiệp</vt:lpstr>
      <vt:lpstr>Vị trí công việc</vt:lpstr>
      <vt:lpstr>Thực hành</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OSCP VÀ CƠ HỘI NGHỀ NGHIỆP TRONG LĨNH VỰC KIỂM THỬ PHẦN MỀM</dc:title>
  <dc:creator>Quynh Nguyen</dc:creator>
  <cp:lastModifiedBy>ADMIN</cp:lastModifiedBy>
  <cp:revision>10</cp:revision>
  <dcterms:modified xsi:type="dcterms:W3CDTF">2022-09-27T08:30:00Z</dcterms:modified>
</cp:coreProperties>
</file>